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39093-A8C3-7649-B436-A55BEAA5848F}" v="24" dt="2021-09-17T20:59:55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 snapToObjects="1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nkeler Elena (hunkeele)" userId="4bafbc4a-15a6-4612-9262-998cf1f434ed" providerId="ADAL" clId="{16F39093-A8C3-7649-B436-A55BEAA5848F}"/>
    <pc:docChg chg="undo custSel modSld">
      <pc:chgData name="Hunkeler Elena (hunkeele)" userId="4bafbc4a-15a6-4612-9262-998cf1f434ed" providerId="ADAL" clId="{16F39093-A8C3-7649-B436-A55BEAA5848F}" dt="2021-09-17T21:00:17.553" v="334" actId="688"/>
      <pc:docMkLst>
        <pc:docMk/>
      </pc:docMkLst>
      <pc:sldChg chg="addSp delSp modSp mod">
        <pc:chgData name="Hunkeler Elena (hunkeele)" userId="4bafbc4a-15a6-4612-9262-998cf1f434ed" providerId="ADAL" clId="{16F39093-A8C3-7649-B436-A55BEAA5848F}" dt="2021-09-17T21:00:17.553" v="334" actId="688"/>
        <pc:sldMkLst>
          <pc:docMk/>
          <pc:sldMk cId="601049071" sldId="256"/>
        </pc:sldMkLst>
        <pc:spChg chg="add mod">
          <ac:chgData name="Hunkeler Elena (hunkeele)" userId="4bafbc4a-15a6-4612-9262-998cf1f434ed" providerId="ADAL" clId="{16F39093-A8C3-7649-B436-A55BEAA5848F}" dt="2021-09-17T20:25:22.480" v="116" actId="1076"/>
          <ac:spMkLst>
            <pc:docMk/>
            <pc:sldMk cId="601049071" sldId="256"/>
            <ac:spMk id="22" creationId="{959345D8-FD29-0E43-AB8E-53E3FB4DBB6F}"/>
          </ac:spMkLst>
        </pc:spChg>
        <pc:spChg chg="add mod">
          <ac:chgData name="Hunkeler Elena (hunkeele)" userId="4bafbc4a-15a6-4612-9262-998cf1f434ed" providerId="ADAL" clId="{16F39093-A8C3-7649-B436-A55BEAA5848F}" dt="2021-09-17T20:25:02.123" v="110" actId="1076"/>
          <ac:spMkLst>
            <pc:docMk/>
            <pc:sldMk cId="601049071" sldId="256"/>
            <ac:spMk id="24" creationId="{1D4C6F17-2027-9C48-9684-885943A694E9}"/>
          </ac:spMkLst>
        </pc:spChg>
        <pc:spChg chg="add mod">
          <ac:chgData name="Hunkeler Elena (hunkeele)" userId="4bafbc4a-15a6-4612-9262-998cf1f434ed" providerId="ADAL" clId="{16F39093-A8C3-7649-B436-A55BEAA5848F}" dt="2021-09-17T20:27:22.632" v="163" actId="1076"/>
          <ac:spMkLst>
            <pc:docMk/>
            <pc:sldMk cId="601049071" sldId="256"/>
            <ac:spMk id="27" creationId="{379E29C5-4F03-4945-B2C0-DED6A5E4957B}"/>
          </ac:spMkLst>
        </pc:spChg>
        <pc:spChg chg="add del mod">
          <ac:chgData name="Hunkeler Elena (hunkeele)" userId="4bafbc4a-15a6-4612-9262-998cf1f434ed" providerId="ADAL" clId="{16F39093-A8C3-7649-B436-A55BEAA5848F}" dt="2021-09-17T20:29:00.627" v="169" actId="21"/>
          <ac:spMkLst>
            <pc:docMk/>
            <pc:sldMk cId="601049071" sldId="256"/>
            <ac:spMk id="28" creationId="{DCAFAE31-552F-2F4C-8E7A-AA6218861EFD}"/>
          </ac:spMkLst>
        </pc:spChg>
        <pc:spChg chg="add mod">
          <ac:chgData name="Hunkeler Elena (hunkeele)" userId="4bafbc4a-15a6-4612-9262-998cf1f434ed" providerId="ADAL" clId="{16F39093-A8C3-7649-B436-A55BEAA5848F}" dt="2021-09-17T20:53:32.324" v="186" actId="1076"/>
          <ac:spMkLst>
            <pc:docMk/>
            <pc:sldMk cId="601049071" sldId="256"/>
            <ac:spMk id="29" creationId="{7F411228-8A81-374A-B2CA-AFAC892EE57D}"/>
          </ac:spMkLst>
        </pc:spChg>
        <pc:spChg chg="add mod">
          <ac:chgData name="Hunkeler Elena (hunkeele)" userId="4bafbc4a-15a6-4612-9262-998cf1f434ed" providerId="ADAL" clId="{16F39093-A8C3-7649-B436-A55BEAA5848F}" dt="2021-09-17T20:53:37.022" v="187" actId="1076"/>
          <ac:spMkLst>
            <pc:docMk/>
            <pc:sldMk cId="601049071" sldId="256"/>
            <ac:spMk id="30" creationId="{51729F3E-93F2-EB48-82DE-584EF2CEE1CE}"/>
          </ac:spMkLst>
        </pc:spChg>
        <pc:spChg chg="add del mod">
          <ac:chgData name="Hunkeler Elena (hunkeele)" userId="4bafbc4a-15a6-4612-9262-998cf1f434ed" providerId="ADAL" clId="{16F39093-A8C3-7649-B436-A55BEAA5848F}" dt="2021-09-17T20:54:36.575" v="198"/>
          <ac:spMkLst>
            <pc:docMk/>
            <pc:sldMk cId="601049071" sldId="256"/>
            <ac:spMk id="32" creationId="{0F94FFC7-72BD-FB46-A67D-0A94BDDC1230}"/>
          </ac:spMkLst>
        </pc:spChg>
        <pc:spChg chg="add mod">
          <ac:chgData name="Hunkeler Elena (hunkeele)" userId="4bafbc4a-15a6-4612-9262-998cf1f434ed" providerId="ADAL" clId="{16F39093-A8C3-7649-B436-A55BEAA5848F}" dt="2021-09-17T20:55:58.785" v="227" actId="1076"/>
          <ac:spMkLst>
            <pc:docMk/>
            <pc:sldMk cId="601049071" sldId="256"/>
            <ac:spMk id="35" creationId="{63AE4484-4164-9146-8038-23B92C4EB423}"/>
          </ac:spMkLst>
        </pc:spChg>
        <pc:spChg chg="add mod">
          <ac:chgData name="Hunkeler Elena (hunkeele)" userId="4bafbc4a-15a6-4612-9262-998cf1f434ed" providerId="ADAL" clId="{16F39093-A8C3-7649-B436-A55BEAA5848F}" dt="2021-09-17T20:57:35.721" v="263" actId="20577"/>
          <ac:spMkLst>
            <pc:docMk/>
            <pc:sldMk cId="601049071" sldId="256"/>
            <ac:spMk id="36" creationId="{DA1F1F4F-E035-9D43-BBF0-E5AC8FD8CCA8}"/>
          </ac:spMkLst>
        </pc:spChg>
        <pc:spChg chg="add mod">
          <ac:chgData name="Hunkeler Elena (hunkeele)" userId="4bafbc4a-15a6-4612-9262-998cf1f434ed" providerId="ADAL" clId="{16F39093-A8C3-7649-B436-A55BEAA5848F}" dt="2021-09-17T20:57:29.363" v="262" actId="20577"/>
          <ac:spMkLst>
            <pc:docMk/>
            <pc:sldMk cId="601049071" sldId="256"/>
            <ac:spMk id="37" creationId="{36D98985-7DE1-D146-A527-76C304B5A076}"/>
          </ac:spMkLst>
        </pc:spChg>
        <pc:spChg chg="add mod">
          <ac:chgData name="Hunkeler Elena (hunkeele)" userId="4bafbc4a-15a6-4612-9262-998cf1f434ed" providerId="ADAL" clId="{16F39093-A8C3-7649-B436-A55BEAA5848F}" dt="2021-09-17T21:00:07.001" v="331" actId="1076"/>
          <ac:spMkLst>
            <pc:docMk/>
            <pc:sldMk cId="601049071" sldId="256"/>
            <ac:spMk id="41" creationId="{59ACB9FB-04D6-DF4E-9790-C9874D70860D}"/>
          </ac:spMkLst>
        </pc:spChg>
        <pc:picChg chg="mod">
          <ac:chgData name="Hunkeler Elena (hunkeele)" userId="4bafbc4a-15a6-4612-9262-998cf1f434ed" providerId="ADAL" clId="{16F39093-A8C3-7649-B436-A55BEAA5848F}" dt="2021-09-17T20:55:24.099" v="202" actId="1076"/>
          <ac:picMkLst>
            <pc:docMk/>
            <pc:sldMk cId="601049071" sldId="256"/>
            <ac:picMk id="5" creationId="{08575DED-E721-724E-835C-D8BBD8822BD5}"/>
          </ac:picMkLst>
        </pc:picChg>
        <pc:picChg chg="mod">
          <ac:chgData name="Hunkeler Elena (hunkeele)" userId="4bafbc4a-15a6-4612-9262-998cf1f434ed" providerId="ADAL" clId="{16F39093-A8C3-7649-B436-A55BEAA5848F}" dt="2021-09-17T20:22:49.812" v="84" actId="1076"/>
          <ac:picMkLst>
            <pc:docMk/>
            <pc:sldMk cId="601049071" sldId="256"/>
            <ac:picMk id="6" creationId="{A4D9C541-DEBA-EA46-B73E-1F7E647A9977}"/>
          </ac:picMkLst>
        </pc:picChg>
        <pc:picChg chg="add mod">
          <ac:chgData name="Hunkeler Elena (hunkeele)" userId="4bafbc4a-15a6-4612-9262-998cf1f434ed" providerId="ADAL" clId="{16F39093-A8C3-7649-B436-A55BEAA5848F}" dt="2021-09-17T20:27:49.734" v="165" actId="688"/>
          <ac:picMkLst>
            <pc:docMk/>
            <pc:sldMk cId="601049071" sldId="256"/>
            <ac:picMk id="23" creationId="{F5202C6D-CB25-6540-BBB7-B1155D54C183}"/>
          </ac:picMkLst>
        </pc:picChg>
        <pc:picChg chg="add mod">
          <ac:chgData name="Hunkeler Elena (hunkeele)" userId="4bafbc4a-15a6-4612-9262-998cf1f434ed" providerId="ADAL" clId="{16F39093-A8C3-7649-B436-A55BEAA5848F}" dt="2021-09-17T20:25:12.734" v="115" actId="1076"/>
          <ac:picMkLst>
            <pc:docMk/>
            <pc:sldMk cId="601049071" sldId="256"/>
            <ac:picMk id="25" creationId="{97CD1552-A81A-8743-925F-658B0A22E690}"/>
          </ac:picMkLst>
        </pc:picChg>
        <pc:picChg chg="add mod">
          <ac:chgData name="Hunkeler Elena (hunkeele)" userId="4bafbc4a-15a6-4612-9262-998cf1f434ed" providerId="ADAL" clId="{16F39093-A8C3-7649-B436-A55BEAA5848F}" dt="2021-09-17T20:26:38.666" v="123" actId="1076"/>
          <ac:picMkLst>
            <pc:docMk/>
            <pc:sldMk cId="601049071" sldId="256"/>
            <ac:picMk id="26" creationId="{017EAF9F-8E68-1F44-B3DA-70A163E0F28F}"/>
          </ac:picMkLst>
        </pc:picChg>
        <pc:picChg chg="add mod">
          <ac:chgData name="Hunkeler Elena (hunkeele)" userId="4bafbc4a-15a6-4612-9262-998cf1f434ed" providerId="ADAL" clId="{16F39093-A8C3-7649-B436-A55BEAA5848F}" dt="2021-09-17T20:54:12.640" v="192" actId="1076"/>
          <ac:picMkLst>
            <pc:docMk/>
            <pc:sldMk cId="601049071" sldId="256"/>
            <ac:picMk id="31" creationId="{7BCA7558-6597-CA43-9E0D-D607FC726C0E}"/>
          </ac:picMkLst>
        </pc:picChg>
        <pc:picChg chg="add mod">
          <ac:chgData name="Hunkeler Elena (hunkeele)" userId="4bafbc4a-15a6-4612-9262-998cf1f434ed" providerId="ADAL" clId="{16F39093-A8C3-7649-B436-A55BEAA5848F}" dt="2021-09-17T20:54:32.531" v="196" actId="688"/>
          <ac:picMkLst>
            <pc:docMk/>
            <pc:sldMk cId="601049071" sldId="256"/>
            <ac:picMk id="33" creationId="{FDB76E52-B60E-7643-8ED4-7BDEC2522B2F}"/>
          </ac:picMkLst>
        </pc:picChg>
        <pc:picChg chg="add mod">
          <ac:chgData name="Hunkeler Elena (hunkeele)" userId="4bafbc4a-15a6-4612-9262-998cf1f434ed" providerId="ADAL" clId="{16F39093-A8C3-7649-B436-A55BEAA5848F}" dt="2021-09-17T20:56:02.543" v="228" actId="1076"/>
          <ac:picMkLst>
            <pc:docMk/>
            <pc:sldMk cId="601049071" sldId="256"/>
            <ac:picMk id="34" creationId="{A2999CF9-502F-1246-A6A9-2E3F17A88C06}"/>
          </ac:picMkLst>
        </pc:picChg>
        <pc:picChg chg="add mod">
          <ac:chgData name="Hunkeler Elena (hunkeele)" userId="4bafbc4a-15a6-4612-9262-998cf1f434ed" providerId="ADAL" clId="{16F39093-A8C3-7649-B436-A55BEAA5848F}" dt="2021-09-17T21:00:13.594" v="333" actId="688"/>
          <ac:picMkLst>
            <pc:docMk/>
            <pc:sldMk cId="601049071" sldId="256"/>
            <ac:picMk id="38" creationId="{F84FA65E-F449-0B44-A1B3-57ABFDF2B711}"/>
          </ac:picMkLst>
        </pc:picChg>
        <pc:picChg chg="add del mod">
          <ac:chgData name="Hunkeler Elena (hunkeele)" userId="4bafbc4a-15a6-4612-9262-998cf1f434ed" providerId="ADAL" clId="{16F39093-A8C3-7649-B436-A55BEAA5848F}" dt="2021-09-17T20:58:24.834" v="277" actId="478"/>
          <ac:picMkLst>
            <pc:docMk/>
            <pc:sldMk cId="601049071" sldId="256"/>
            <ac:picMk id="39" creationId="{228B9E9F-9F7B-3640-A418-971F1CA7FE88}"/>
          </ac:picMkLst>
        </pc:picChg>
        <pc:picChg chg="add mod">
          <ac:chgData name="Hunkeler Elena (hunkeele)" userId="4bafbc4a-15a6-4612-9262-998cf1f434ed" providerId="ADAL" clId="{16F39093-A8C3-7649-B436-A55BEAA5848F}" dt="2021-09-17T21:00:17.553" v="334" actId="688"/>
          <ac:picMkLst>
            <pc:docMk/>
            <pc:sldMk cId="601049071" sldId="256"/>
            <ac:picMk id="40" creationId="{439A5CA5-B921-6E45-BEB0-FBC7C99B08FD}"/>
          </ac:picMkLst>
        </pc:picChg>
        <pc:picChg chg="add mod">
          <ac:chgData name="Hunkeler Elena (hunkeele)" userId="4bafbc4a-15a6-4612-9262-998cf1f434ed" providerId="ADAL" clId="{16F39093-A8C3-7649-B436-A55BEAA5848F}" dt="2021-09-17T21:00:09.189" v="332" actId="1076"/>
          <ac:picMkLst>
            <pc:docMk/>
            <pc:sldMk cId="601049071" sldId="256"/>
            <ac:picMk id="42" creationId="{A8C20091-7C06-0347-9AA2-41CABDAF88AE}"/>
          </ac:picMkLst>
        </pc:picChg>
        <pc:inkChg chg="add del">
          <ac:chgData name="Hunkeler Elena (hunkeele)" userId="4bafbc4a-15a6-4612-9262-998cf1f434ed" providerId="ADAL" clId="{16F39093-A8C3-7649-B436-A55BEAA5848F}" dt="2021-09-17T20:19:16.544" v="4" actId="9405"/>
          <ac:inkMkLst>
            <pc:docMk/>
            <pc:sldMk cId="601049071" sldId="256"/>
            <ac:inkMk id="7" creationId="{D95DC1ED-F355-6B48-86DF-B7B2942F9C37}"/>
          </ac:inkMkLst>
        </pc:inkChg>
        <pc:inkChg chg="add del">
          <ac:chgData name="Hunkeler Elena (hunkeele)" userId="4bafbc4a-15a6-4612-9262-998cf1f434ed" providerId="ADAL" clId="{16F39093-A8C3-7649-B436-A55BEAA5848F}" dt="2021-09-17T20:19:52.515" v="26" actId="9405"/>
          <ac:inkMkLst>
            <pc:docMk/>
            <pc:sldMk cId="601049071" sldId="256"/>
            <ac:inkMk id="8" creationId="{A30E7C5D-9654-A448-9EE6-62A15CD9F2A6}"/>
          </ac:inkMkLst>
        </pc:inkChg>
        <pc:inkChg chg="add del">
          <ac:chgData name="Hunkeler Elena (hunkeele)" userId="4bafbc4a-15a6-4612-9262-998cf1f434ed" providerId="ADAL" clId="{16F39093-A8C3-7649-B436-A55BEAA5848F}" dt="2021-09-17T20:19:52.049" v="25" actId="9405"/>
          <ac:inkMkLst>
            <pc:docMk/>
            <pc:sldMk cId="601049071" sldId="256"/>
            <ac:inkMk id="9" creationId="{AB85F4DA-406F-A84D-9F14-1716281B931A}"/>
          </ac:inkMkLst>
        </pc:inkChg>
        <pc:inkChg chg="add del">
          <ac:chgData name="Hunkeler Elena (hunkeele)" userId="4bafbc4a-15a6-4612-9262-998cf1f434ed" providerId="ADAL" clId="{16F39093-A8C3-7649-B436-A55BEAA5848F}" dt="2021-09-17T20:19:52.044" v="24" actId="9405"/>
          <ac:inkMkLst>
            <pc:docMk/>
            <pc:sldMk cId="601049071" sldId="256"/>
            <ac:inkMk id="10" creationId="{8648A4DD-517D-8441-B31B-E877E1572FF0}"/>
          </ac:inkMkLst>
        </pc:inkChg>
        <pc:inkChg chg="add del">
          <ac:chgData name="Hunkeler Elena (hunkeele)" userId="4bafbc4a-15a6-4612-9262-998cf1f434ed" providerId="ADAL" clId="{16F39093-A8C3-7649-B436-A55BEAA5848F}" dt="2021-09-17T20:19:51.600" v="23" actId="9405"/>
          <ac:inkMkLst>
            <pc:docMk/>
            <pc:sldMk cId="601049071" sldId="256"/>
            <ac:inkMk id="12" creationId="{3ECB7F43-BBAA-B84F-B633-E0C2438452FE}"/>
          </ac:inkMkLst>
        </pc:inkChg>
        <pc:inkChg chg="add del">
          <ac:chgData name="Hunkeler Elena (hunkeele)" userId="4bafbc4a-15a6-4612-9262-998cf1f434ed" providerId="ADAL" clId="{16F39093-A8C3-7649-B436-A55BEAA5848F}" dt="2021-09-17T20:19:51.596" v="22" actId="9405"/>
          <ac:inkMkLst>
            <pc:docMk/>
            <pc:sldMk cId="601049071" sldId="256"/>
            <ac:inkMk id="14" creationId="{79D9632E-03A5-2042-AA5E-AF4905E75ADF}"/>
          </ac:inkMkLst>
        </pc:inkChg>
        <pc:inkChg chg="add del">
          <ac:chgData name="Hunkeler Elena (hunkeele)" userId="4bafbc4a-15a6-4612-9262-998cf1f434ed" providerId="ADAL" clId="{16F39093-A8C3-7649-B436-A55BEAA5848F}" dt="2021-09-17T20:19:51.190" v="21" actId="9405"/>
          <ac:inkMkLst>
            <pc:docMk/>
            <pc:sldMk cId="601049071" sldId="256"/>
            <ac:inkMk id="16" creationId="{E95B06F4-89FD-024C-83F3-DF3224459AD0}"/>
          </ac:inkMkLst>
        </pc:inkChg>
        <pc:inkChg chg="add del">
          <ac:chgData name="Hunkeler Elena (hunkeele)" userId="4bafbc4a-15a6-4612-9262-998cf1f434ed" providerId="ADAL" clId="{16F39093-A8C3-7649-B436-A55BEAA5848F}" dt="2021-09-17T20:19:50.854" v="20" actId="9405"/>
          <ac:inkMkLst>
            <pc:docMk/>
            <pc:sldMk cId="601049071" sldId="256"/>
            <ac:inkMk id="17" creationId="{7DA9E76E-E441-0F4F-B850-F41F55E998E7}"/>
          </ac:inkMkLst>
        </pc:inkChg>
        <pc:inkChg chg="add del">
          <ac:chgData name="Hunkeler Elena (hunkeele)" userId="4bafbc4a-15a6-4612-9262-998cf1f434ed" providerId="ADAL" clId="{16F39093-A8C3-7649-B436-A55BEAA5848F}" dt="2021-09-17T20:19:50.703" v="19" actId="9405"/>
          <ac:inkMkLst>
            <pc:docMk/>
            <pc:sldMk cId="601049071" sldId="256"/>
            <ac:inkMk id="18" creationId="{88511B65-8F3E-1C4D-A195-D6056F93D6F9}"/>
          </ac:inkMkLst>
        </pc:inkChg>
        <pc:inkChg chg="add del">
          <ac:chgData name="Hunkeler Elena (hunkeele)" userId="4bafbc4a-15a6-4612-9262-998cf1f434ed" providerId="ADAL" clId="{16F39093-A8C3-7649-B436-A55BEAA5848F}" dt="2021-09-17T20:19:50.465" v="18" actId="9405"/>
          <ac:inkMkLst>
            <pc:docMk/>
            <pc:sldMk cId="601049071" sldId="256"/>
            <ac:inkMk id="19" creationId="{FA3CAFCD-D245-6E4D-A1B2-1A64EEA6322E}"/>
          </ac:inkMkLst>
        </pc:inkChg>
        <pc:inkChg chg="add del">
          <ac:chgData name="Hunkeler Elena (hunkeele)" userId="4bafbc4a-15a6-4612-9262-998cf1f434ed" providerId="ADAL" clId="{16F39093-A8C3-7649-B436-A55BEAA5848F}" dt="2021-09-17T20:19:50.223" v="17" actId="9405"/>
          <ac:inkMkLst>
            <pc:docMk/>
            <pc:sldMk cId="601049071" sldId="256"/>
            <ac:inkMk id="20" creationId="{60D4F9CC-F43E-824B-A97A-E4AA7ABF66DD}"/>
          </ac:inkMkLst>
        </pc:inkChg>
        <pc:inkChg chg="add del">
          <ac:chgData name="Hunkeler Elena (hunkeele)" userId="4bafbc4a-15a6-4612-9262-998cf1f434ed" providerId="ADAL" clId="{16F39093-A8C3-7649-B436-A55BEAA5848F}" dt="2021-09-17T20:19:49.707" v="16" actId="9405"/>
          <ac:inkMkLst>
            <pc:docMk/>
            <pc:sldMk cId="601049071" sldId="256"/>
            <ac:inkMk id="21" creationId="{4B3B7765-F648-654A-87AC-4E00F7FD939D}"/>
          </ac:inkMkLst>
        </pc:ink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043FA-D855-8F42-922B-F74426719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67EC5D-F16C-7043-939A-453205FA9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424EA9-ABA6-8245-B862-DB603EDB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887-F5F7-214D-9DC3-CD34335E2008}" type="datetimeFigureOut">
              <a:rPr lang="de-DE" smtClean="0"/>
              <a:t>17.09.21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A86751-7E85-CB4F-81C5-7C506439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B3BC53-D24E-AF4D-8293-5590C3E4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4481-ECD6-8D4E-B93F-79C5E5BE38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41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EABA82-1DFA-0646-8E4A-F475FBF9F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52BFFAF-71E4-4D42-8158-C9E36B5F0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6F27A7-E73E-1049-9F8A-B27BA68F1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887-F5F7-214D-9DC3-CD34335E2008}" type="datetimeFigureOut">
              <a:rPr lang="de-DE" smtClean="0"/>
              <a:t>17.09.21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E737A6-53E8-214E-A64A-E1A0DB80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4C67F3-A0C0-C746-A4DB-AC285EF1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4481-ECD6-8D4E-B93F-79C5E5BE38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40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2799169-A784-0046-B6DC-BE6EFAD8E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F1A7941-9293-2945-8AE9-F38DC17F2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381EFB-4FA2-8648-ADA9-B725BC22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887-F5F7-214D-9DC3-CD34335E2008}" type="datetimeFigureOut">
              <a:rPr lang="de-DE" smtClean="0"/>
              <a:t>17.09.21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02C9FE-3AD2-2A47-AB2D-5D1A94E6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4B55B8-5B29-4344-8DFF-CC7727E7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4481-ECD6-8D4E-B93F-79C5E5BE38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00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E8C15-47A6-844C-892F-559DFEAB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9DD520-15B9-1240-A415-EDAB883D2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4AD9AE-9ABC-4C4F-885F-6490FDE50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887-F5F7-214D-9DC3-CD34335E2008}" type="datetimeFigureOut">
              <a:rPr lang="de-DE" smtClean="0"/>
              <a:t>17.09.21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50DC33-6546-8348-8E4B-D8D7E6BE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F62A1E-40D9-5746-A5F8-BE54F881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4481-ECD6-8D4E-B93F-79C5E5BE38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48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12DC7-6B19-1246-BDD9-B863CDE7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0CF5EC-56D5-1340-AB06-737A060FE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2AA5EB-38A0-F447-8195-1254C637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887-F5F7-214D-9DC3-CD34335E2008}" type="datetimeFigureOut">
              <a:rPr lang="de-DE" smtClean="0"/>
              <a:t>17.09.21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C7E88F-A12E-CE45-9128-4EE31B68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BE4C1F-CA14-CC43-A787-C1AF19F2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4481-ECD6-8D4E-B93F-79C5E5BE38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40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AE381-E402-3944-8753-8AA3F14B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FCA14D-52B6-374E-80AF-1B98A57D2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6A5125-6E72-E140-B956-912511946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3FE544-9976-0C49-84F8-B608FCD8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887-F5F7-214D-9DC3-CD34335E2008}" type="datetimeFigureOut">
              <a:rPr lang="de-DE" smtClean="0"/>
              <a:t>17.09.21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1D9BC6-550B-7A42-843A-2B776844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0B3A80-9CE9-6549-A84E-5F04879C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4481-ECD6-8D4E-B93F-79C5E5BE38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87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5DF4D-028A-A343-A49D-D7AAE1DE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D5D3C2-170E-4F40-A697-D2F0468FB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354B96-6684-AE42-8853-0A87E39CA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75F1DB-6899-1340-A5F8-6AB83C25D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818DBB3-A3C2-A94E-8559-02915CCC9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AE79112-A45F-1B4B-BF85-357A70C2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887-F5F7-214D-9DC3-CD34335E2008}" type="datetimeFigureOut">
              <a:rPr lang="de-DE" smtClean="0"/>
              <a:t>17.09.21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8C41E41-FF0D-554E-8D5A-7CA1C724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B9AC6E6-7FA3-F84E-B36A-FF0C7B21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4481-ECD6-8D4E-B93F-79C5E5BE38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93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48D23-B496-E846-935B-846D9848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CDC5F2-23ED-7548-9326-CC32A6AE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887-F5F7-214D-9DC3-CD34335E2008}" type="datetimeFigureOut">
              <a:rPr lang="de-DE" smtClean="0"/>
              <a:t>17.09.21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03D5AD-5A21-AF45-B518-90611BFA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69D784-6E4F-6545-AF88-BA366A24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4481-ECD6-8D4E-B93F-79C5E5BE38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0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B97EBC-42F3-B34B-A74D-5174476A5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887-F5F7-214D-9DC3-CD34335E2008}" type="datetimeFigureOut">
              <a:rPr lang="de-DE" smtClean="0"/>
              <a:t>17.09.21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D74933-EA91-8846-B7D7-0B391C8D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1FD927-9D0B-8446-A8B6-403050E8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4481-ECD6-8D4E-B93F-79C5E5BE38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29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24138-3A60-1B4A-A1AE-81435744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07C2CD-FE8E-004F-9CE8-8995D3233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EF861D-26B1-104D-BB1D-8F237A2D5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E48524-D7F3-844A-897E-3EA6A5BA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887-F5F7-214D-9DC3-CD34335E2008}" type="datetimeFigureOut">
              <a:rPr lang="de-DE" smtClean="0"/>
              <a:t>17.09.21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03D7A4-EF29-6F47-87C4-C48A38A1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5FE1BB-B5CB-5749-A1F1-A7040B12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4481-ECD6-8D4E-B93F-79C5E5BE38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14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E2898-DFA9-D04D-B094-694E5C3F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B3A6E66-2A76-F248-A231-D7659D46A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473B7C-C7CD-5E44-B14B-DA3372F28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BD5FA7-3429-1E4C-8E0A-AF63A738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887-F5F7-214D-9DC3-CD34335E2008}" type="datetimeFigureOut">
              <a:rPr lang="de-DE" smtClean="0"/>
              <a:t>17.09.21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C27EDB-AEE6-0448-A465-09086D08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5DAD56-3BE4-414D-9185-E219C5B8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4481-ECD6-8D4E-B93F-79C5E5BE38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18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BCEA02-72E5-FE43-BA79-8618B154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E79399-732F-DF4B-A904-E3C2A23F7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2E83EA-D404-F348-9C18-C4FB5E1F4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E887-F5F7-214D-9DC3-CD34335E2008}" type="datetimeFigureOut">
              <a:rPr lang="de-DE" smtClean="0"/>
              <a:t>17.09.21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2AEBE2-545C-F44D-8A13-359057C9E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89B583-F9E0-A542-BF98-4DBFF434B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D4481-ECD6-8D4E-B93F-79C5E5BE38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92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575DED-E721-724E-835C-D8BBD8822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2" r="22127"/>
          <a:stretch/>
        </p:blipFill>
        <p:spPr>
          <a:xfrm rot="21600000">
            <a:off x="1277419" y="2034012"/>
            <a:ext cx="1989080" cy="223771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4D9C541-DEBA-EA46-B73E-1F7E647A99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65" r="20315" b="-1"/>
          <a:stretch/>
        </p:blipFill>
        <p:spPr>
          <a:xfrm>
            <a:off x="7992648" y="2133406"/>
            <a:ext cx="2302705" cy="25911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DA70E2-918A-7C4A-9A33-0701CBFE1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2" y="5624945"/>
            <a:ext cx="9079992" cy="592975"/>
          </a:xfrm>
        </p:spPr>
        <p:txBody>
          <a:bodyPr anchor="ctr">
            <a:normAutofit/>
          </a:bodyPr>
          <a:lstStyle/>
          <a:p>
            <a:pPr algn="l"/>
            <a:r>
              <a:rPr lang="de-DE" sz="2800">
                <a:solidFill>
                  <a:schemeClr val="bg1"/>
                </a:solidFill>
              </a:rPr>
              <a:t>Meine Lernumgebung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59345D8-FD29-0E43-AB8E-53E3FB4DBB6F}"/>
              </a:ext>
            </a:extLst>
          </p:cNvPr>
          <p:cNvSpPr txBox="1"/>
          <p:nvPr/>
        </p:nvSpPr>
        <p:spPr>
          <a:xfrm>
            <a:off x="592157" y="1024234"/>
            <a:ext cx="123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</a:rPr>
              <a:t>NOTIZEN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5202C6D-CB25-6540-BBB7-B1155D54C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45482">
            <a:off x="7929544" y="1448896"/>
            <a:ext cx="536459" cy="536459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1D4C6F17-2027-9C48-9684-885943A694E9}"/>
              </a:ext>
            </a:extLst>
          </p:cNvPr>
          <p:cNvSpPr txBox="1"/>
          <p:nvPr/>
        </p:nvSpPr>
        <p:spPr>
          <a:xfrm>
            <a:off x="7684673" y="1059974"/>
            <a:ext cx="850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</a:rPr>
              <a:t>NOTIZEN</a:t>
            </a:r>
          </a:p>
          <a:p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97CD1552-A81A-8743-925F-658B0A22E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37499">
            <a:off x="673211" y="1323759"/>
            <a:ext cx="678983" cy="67898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17EAF9F-8E68-1F44-B3DA-70A163E0F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94868">
            <a:off x="2364304" y="1334295"/>
            <a:ext cx="958038" cy="538432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379E29C5-4F03-4945-B2C0-DED6A5E4957B}"/>
              </a:ext>
            </a:extLst>
          </p:cNvPr>
          <p:cNvSpPr txBox="1"/>
          <p:nvPr/>
        </p:nvSpPr>
        <p:spPr>
          <a:xfrm>
            <a:off x="2545365" y="770442"/>
            <a:ext cx="131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</a:rPr>
              <a:t>DATEN</a:t>
            </a:r>
            <a:r>
              <a:rPr lang="de-DE" dirty="0"/>
              <a:t> </a:t>
            </a:r>
            <a:r>
              <a:rPr lang="de-DE" sz="1400" b="1" dirty="0">
                <a:solidFill>
                  <a:schemeClr val="accent2"/>
                </a:solidFill>
              </a:rPr>
              <a:t>SPEICHERN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F411228-8A81-374A-B2CA-AFAC892EE57D}"/>
              </a:ext>
            </a:extLst>
          </p:cNvPr>
          <p:cNvSpPr txBox="1"/>
          <p:nvPr/>
        </p:nvSpPr>
        <p:spPr>
          <a:xfrm>
            <a:off x="3595413" y="2276419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</a:rPr>
              <a:t>SUCHEN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1729F3E-93F2-EB48-82DE-584EF2CEE1CE}"/>
              </a:ext>
            </a:extLst>
          </p:cNvPr>
          <p:cNvSpPr txBox="1"/>
          <p:nvPr/>
        </p:nvSpPr>
        <p:spPr>
          <a:xfrm>
            <a:off x="9793325" y="965214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</a:rPr>
              <a:t>SUCHEN</a:t>
            </a:r>
            <a:endParaRPr lang="de-DE" sz="1400" b="1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7BCA7558-6597-CA43-9E0D-D607FC726C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3129">
            <a:off x="9757145" y="1350841"/>
            <a:ext cx="588963" cy="58896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FDB76E52-B60E-7643-8ED4-7BDEC2522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81172">
            <a:off x="3753064" y="2726326"/>
            <a:ext cx="588963" cy="58896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2999CF9-502F-1246-A6A9-2E3F17A88C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78444">
            <a:off x="456029" y="3221531"/>
            <a:ext cx="500063" cy="482517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63AE4484-4164-9146-8038-23B92C4EB423}"/>
              </a:ext>
            </a:extLst>
          </p:cNvPr>
          <p:cNvSpPr txBox="1"/>
          <p:nvPr/>
        </p:nvSpPr>
        <p:spPr>
          <a:xfrm>
            <a:off x="398345" y="2425544"/>
            <a:ext cx="7805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chemeClr val="accent2"/>
                </a:solidFill>
              </a:rPr>
              <a:t>PDF‘s</a:t>
            </a:r>
            <a:r>
              <a:rPr lang="de-DE" sz="1400" b="1" dirty="0">
                <a:solidFill>
                  <a:schemeClr val="accent2"/>
                </a:solidFill>
              </a:rPr>
              <a:t> bearbeiten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A1F1F4F-E035-9D43-BBF0-E5AC8FD8CCA8}"/>
              </a:ext>
            </a:extLst>
          </p:cNvPr>
          <p:cNvSpPr txBox="1"/>
          <p:nvPr/>
        </p:nvSpPr>
        <p:spPr>
          <a:xfrm>
            <a:off x="3644691" y="3816028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</a:rPr>
              <a:t>MAIL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6D98985-7DE1-D146-A527-76C304B5A076}"/>
              </a:ext>
            </a:extLst>
          </p:cNvPr>
          <p:cNvSpPr txBox="1"/>
          <p:nvPr/>
        </p:nvSpPr>
        <p:spPr>
          <a:xfrm>
            <a:off x="6914394" y="2679411"/>
            <a:ext cx="574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</a:rPr>
              <a:t>MAIL</a:t>
            </a:r>
          </a:p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F84FA65E-F449-0B44-A1B3-57ABFDF2B7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245603">
            <a:off x="3451894" y="4176385"/>
            <a:ext cx="662999" cy="617192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39A5CA5-B921-6E45-BEB0-FBC7C99B08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72721">
            <a:off x="6861911" y="3009814"/>
            <a:ext cx="606062" cy="564265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59ACB9FB-04D6-DF4E-9790-C9874D70860D}"/>
              </a:ext>
            </a:extLst>
          </p:cNvPr>
          <p:cNvSpPr txBox="1"/>
          <p:nvPr/>
        </p:nvSpPr>
        <p:spPr>
          <a:xfrm>
            <a:off x="788604" y="4371385"/>
            <a:ext cx="1499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</a:rPr>
              <a:t>PRÄSENTATIONEN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A8C20091-7C06-0347-9AA2-41CABDAF88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0963" y="4692289"/>
            <a:ext cx="620047" cy="57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49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Macintosh PowerPoint</Application>
  <PresentationFormat>Breitbild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Hunkeler Elena (hunkeele)</dc:creator>
  <cp:lastModifiedBy>Hunkeler Elena (hunkeele)</cp:lastModifiedBy>
  <cp:revision>1</cp:revision>
  <dcterms:created xsi:type="dcterms:W3CDTF">2021-09-17T20:14:39Z</dcterms:created>
  <dcterms:modified xsi:type="dcterms:W3CDTF">2021-09-17T21:00:20Z</dcterms:modified>
</cp:coreProperties>
</file>