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E438E-974B-47D2-928B-6385D47AE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A20687-3DBE-4B26-8C39-1A7FFEDDA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956AED-AA5C-42F8-9519-088735CF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267D9-7ECF-4484-905C-8DD9C10D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F0EAF3-8240-4049-96D2-9C97A459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729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D2957B-D84C-4FDC-BCAE-4CFA93575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60886B-FFB9-4FFF-AC42-746E071CD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35E245-5112-4B44-9094-D3B37181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17884A-AE68-4590-A8A3-BE1F0C77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7F1527-70B0-46F9-BF4A-1BAD200A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72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18E1EE5-5C23-41E2-AD3F-1D23B3EED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E01D2C-1E38-467C-A7C0-9C6803051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B3F20F-09BC-4D18-B373-1158C4C3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38BD4C-49A5-4666-8D13-C8F171BF4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D9084A-3935-487C-8D3A-E1FC4B88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723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F6598-BB48-4EBE-81C7-DAA394475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56CBC6-4FA1-40D6-9AFF-9C362E31B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1389C9-520D-413E-B762-B3FF75DD9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EECC0B-1C95-496D-8E26-DDEEBED9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1F6828-9326-4539-9F8E-4B8521DA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17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54FC96-4B44-40E6-9805-A29155D7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28EB4B-1464-45B1-AA48-6B75C1961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784A95-C38C-4B43-A93C-0B1A6EF4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BD9736-72F4-43A9-A534-BF23F6D2D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048925-8A2C-4326-864E-6CC9310C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824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0CF86-B2CB-4D16-BBD5-E98F9039B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7AFB73-75CB-4D4D-BDB9-416B87C9E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B5C594-AAC7-47A2-91C7-0E605A8D2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B4A08E-0436-4C95-8CEA-0D28BF7F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652F84-54E1-4E69-9CC8-83610401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649B6A-C21D-47D1-BFE3-39F08833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005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F10509-93B7-4D96-8C39-68E81348A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18392B-1E6B-46E1-B443-78C451586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AFF67D-2477-4D80-95B5-E1F632C8E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E85E50-B08C-4D96-8FF8-AC8D3B6AF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8AA3FCC-D0E8-4475-B6F1-8C943FACF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74A5E99-F5E5-4536-96E0-62AE6F617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80864FB-D42C-48BB-A720-B6CC0C50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15E2A79-C2A6-4900-B5D5-2CE0DA18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369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B7E26-36B6-49B8-98DA-BDABF6EB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1A6A523-A722-49F6-BCC7-A275D28A0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305A549-01F6-4CB2-812F-BF9884F28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7E63C94-C9B1-491A-A0B0-140EB1A9E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9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A8F787C-9BDD-426E-AA6E-B53E4F2A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890CCA-926C-4865-963C-54BA17FC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633143-689B-40C2-96B6-325D5D82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64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F37FB-68D5-4CC1-971B-D19D92D9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40760B-78BB-48B6-A33E-EFABE1367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8C482CA-640F-45B0-B049-0AD108B99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1EC181-A963-45F6-BC38-41AE48666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B65C4A-9585-49DB-BB1A-E0A00F66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A2F5C8-6BD7-4564-A2E7-34C547627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801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AF19E1-F16C-4C81-A166-A8B1D29A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5F96B16-678F-4C3A-948F-96C6DA2F1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ABA2F1-A322-4CAD-B428-7291156C9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063C8F-4FC4-4B02-95B5-7C3B316A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68AF48-6D1A-4D8A-8206-B3E91F0AB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1400E5-192A-4C88-B450-C658092D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951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5BA494-F728-4B72-A2CC-17095490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CA2EED-A48C-46F7-82C6-AE8618272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28C4D7-BDFD-4BA3-A919-B0E72D6FD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F514-97E2-4280-9D0C-440523490A13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1464BE-D2A3-41B0-B015-5737D842E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EA79A7-6942-47E7-B215-58D34CB95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B9DED-390F-4D95-860F-13741CDD31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145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www.quoteinspector.com/images/money/money-70025/" TargetMode="External"/><Relationship Id="rId3" Type="http://schemas.openxmlformats.org/officeDocument/2006/relationships/hyperlink" Target="https://alleideen.com/5-tipps-zum-perfekten-lebenslauf-schreiben/" TargetMode="External"/><Relationship Id="rId7" Type="http://schemas.openxmlformats.org/officeDocument/2006/relationships/hyperlink" Target="https://pixabay.com/en/meeting-relationship-business-1019875/" TargetMode="External"/><Relationship Id="rId12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g"/><Relationship Id="rId11" Type="http://schemas.openxmlformats.org/officeDocument/2006/relationships/image" Target="../media/image6.png"/><Relationship Id="rId5" Type="http://schemas.openxmlformats.org/officeDocument/2006/relationships/hyperlink" Target="https://en.wikipedia.org/wiki/Microsoft_word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1.wdp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Ein Bild, das Text, drinnen, Computer enthält.&#10;&#10;Automatisch generierte Beschreibung">
            <a:extLst>
              <a:ext uri="{FF2B5EF4-FFF2-40B4-BE49-F238E27FC236}">
                <a16:creationId xmlns:a16="http://schemas.microsoft.com/office/drawing/2014/main" id="{8CA94A97-8E98-45EE-AAB8-933A841E8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60017" y="887690"/>
            <a:ext cx="2513013" cy="141287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9701FEC1-02FA-4BAB-8DBC-B5CAC7160B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10932" r="-3" b="11798"/>
          <a:stretch/>
        </p:blipFill>
        <p:spPr>
          <a:xfrm>
            <a:off x="1386976" y="1828980"/>
            <a:ext cx="914401" cy="971369"/>
          </a:xfrm>
          <a:prstGeom prst="rect">
            <a:avLst/>
          </a:prstGeom>
        </p:spPr>
      </p:pic>
      <p:pic>
        <p:nvPicPr>
          <p:cNvPr id="16" name="Grafik 15" descr="Ein Bild, das Text, drinnen, Computer enthält.&#10;&#10;Automatisch generierte Beschreibung">
            <a:extLst>
              <a:ext uri="{FF2B5EF4-FFF2-40B4-BE49-F238E27FC236}">
                <a16:creationId xmlns:a16="http://schemas.microsoft.com/office/drawing/2014/main" id="{E77EC902-163A-4D12-9E14-8EE0023BA8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27646" y="4136381"/>
            <a:ext cx="3768597" cy="2010305"/>
          </a:xfrm>
          <a:prstGeom prst="rect">
            <a:avLst/>
          </a:prstGeom>
        </p:spPr>
      </p:pic>
      <p:pic>
        <p:nvPicPr>
          <p:cNvPr id="19" name="Bild 3" descr="Ein Bild, das Text, Bildschirm, dunkel, orange enthält.&#10;&#10;Automatisch generierte Beschreibung">
            <a:extLst>
              <a:ext uri="{FF2B5EF4-FFF2-40B4-BE49-F238E27FC236}">
                <a16:creationId xmlns:a16="http://schemas.microsoft.com/office/drawing/2014/main" id="{C0EC7570-6517-4380-9D91-4BD71640C9B6}"/>
              </a:ext>
            </a:extLst>
          </p:cNvPr>
          <p:cNvPicPr/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897" t="50188" r="66903" b="26391"/>
          <a:stretch/>
        </p:blipFill>
        <p:spPr bwMode="auto">
          <a:xfrm>
            <a:off x="6324411" y="1451591"/>
            <a:ext cx="1609725" cy="1569702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Bild 3" descr="Ein Bild, das Text, Bildschirm, dunkel, orange enthält.&#10;&#10;Automatisch generierte Beschreibung">
            <a:extLst>
              <a:ext uri="{FF2B5EF4-FFF2-40B4-BE49-F238E27FC236}">
                <a16:creationId xmlns:a16="http://schemas.microsoft.com/office/drawing/2014/main" id="{E664BE87-A6B2-454D-A33D-55BD30363A12}"/>
              </a:ext>
            </a:extLst>
          </p:cNvPr>
          <p:cNvPicPr/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738" t="23002" r="56705" b="50214"/>
          <a:stretch/>
        </p:blipFill>
        <p:spPr bwMode="auto">
          <a:xfrm>
            <a:off x="9238877" y="3387064"/>
            <a:ext cx="1555750" cy="1431925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Bild 3" descr="Ein Bild, das Text, Bildschirm, dunkel, orange enthält.&#10;&#10;Automatisch generierte Beschreibung">
            <a:extLst>
              <a:ext uri="{FF2B5EF4-FFF2-40B4-BE49-F238E27FC236}">
                <a16:creationId xmlns:a16="http://schemas.microsoft.com/office/drawing/2014/main" id="{D75E000C-B6D8-4888-957D-63A3B2CCD479}"/>
              </a:ext>
            </a:extLst>
          </p:cNvPr>
          <p:cNvPicPr/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102" t="49404" r="30911" b="24722"/>
          <a:stretch/>
        </p:blipFill>
        <p:spPr bwMode="auto">
          <a:xfrm>
            <a:off x="6291114" y="4771564"/>
            <a:ext cx="1883445" cy="148639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Grafik 20" descr="Ein Bild, das Text, Elektronik, Tastatur enthält.&#10;&#10;Automatisch generierte Beschreibung">
            <a:extLst>
              <a:ext uri="{FF2B5EF4-FFF2-40B4-BE49-F238E27FC236}">
                <a16:creationId xmlns:a16="http://schemas.microsoft.com/office/drawing/2014/main" id="{AB2F4D96-DA50-4791-8247-FEAEF87D1BB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8856773" y="926998"/>
            <a:ext cx="2527300" cy="1597025"/>
          </a:xfrm>
          <a:prstGeom prst="rect">
            <a:avLst/>
          </a:prstGeom>
        </p:spPr>
      </p:pic>
      <p:pic>
        <p:nvPicPr>
          <p:cNvPr id="17" name="Bild 1">
            <a:extLst>
              <a:ext uri="{FF2B5EF4-FFF2-40B4-BE49-F238E27FC236}">
                <a16:creationId xmlns:a16="http://schemas.microsoft.com/office/drawing/2014/main" id="{556CA61E-7507-4980-BD49-7538F27CF461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796" y="4321214"/>
            <a:ext cx="1188179" cy="1167180"/>
          </a:xfrm>
          <a:prstGeom prst="rect">
            <a:avLst/>
          </a:prstGeom>
        </p:spPr>
      </p:pic>
      <p:sp>
        <p:nvSpPr>
          <p:cNvPr id="37" name="Smiley 36">
            <a:extLst>
              <a:ext uri="{FF2B5EF4-FFF2-40B4-BE49-F238E27FC236}">
                <a16:creationId xmlns:a16="http://schemas.microsoft.com/office/drawing/2014/main" id="{07426998-75CE-499F-BE89-D43CE027E36A}"/>
              </a:ext>
            </a:extLst>
          </p:cNvPr>
          <p:cNvSpPr/>
          <p:nvPr/>
        </p:nvSpPr>
        <p:spPr>
          <a:xfrm>
            <a:off x="5431549" y="2971800"/>
            <a:ext cx="914400" cy="914400"/>
          </a:xfrm>
          <a:prstGeom prst="smileyF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A551E1D6-3E28-49B7-A151-BF2334309101}"/>
              </a:ext>
            </a:extLst>
          </p:cNvPr>
          <p:cNvCxnSpPr>
            <a:cxnSpLocks/>
          </p:cNvCxnSpPr>
          <p:nvPr/>
        </p:nvCxnSpPr>
        <p:spPr>
          <a:xfrm flipH="1">
            <a:off x="10016752" y="2640675"/>
            <a:ext cx="352231" cy="950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9819BAF3-DCD3-42E7-AB4E-7ABA95C1AF5F}"/>
              </a:ext>
            </a:extLst>
          </p:cNvPr>
          <p:cNvCxnSpPr>
            <a:cxnSpLocks/>
          </p:cNvCxnSpPr>
          <p:nvPr/>
        </p:nvCxnSpPr>
        <p:spPr>
          <a:xfrm>
            <a:off x="3403517" y="4648200"/>
            <a:ext cx="18232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Verbinder: gewinkelt 61">
            <a:extLst>
              <a:ext uri="{FF2B5EF4-FFF2-40B4-BE49-F238E27FC236}">
                <a16:creationId xmlns:a16="http://schemas.microsoft.com/office/drawing/2014/main" id="{1848AC2D-5AB8-47F5-BD4E-E388A5D8CE7C}"/>
              </a:ext>
            </a:extLst>
          </p:cNvPr>
          <p:cNvCxnSpPr>
            <a:cxnSpLocks/>
          </p:cNvCxnSpPr>
          <p:nvPr/>
        </p:nvCxnSpPr>
        <p:spPr>
          <a:xfrm>
            <a:off x="3810000" y="4992233"/>
            <a:ext cx="2644877" cy="9364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C09B1252-C9C0-4DC3-B311-BE7EAB4BC484}"/>
              </a:ext>
            </a:extLst>
          </p:cNvPr>
          <p:cNvCxnSpPr>
            <a:cxnSpLocks/>
          </p:cNvCxnSpPr>
          <p:nvPr/>
        </p:nvCxnSpPr>
        <p:spPr>
          <a:xfrm flipH="1">
            <a:off x="2314575" y="1282909"/>
            <a:ext cx="690431" cy="442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 Verbindung mit Pfeil 69">
            <a:extLst>
              <a:ext uri="{FF2B5EF4-FFF2-40B4-BE49-F238E27FC236}">
                <a16:creationId xmlns:a16="http://schemas.microsoft.com/office/drawing/2014/main" id="{596C5F48-3D49-47A4-943B-B11A1D316331}"/>
              </a:ext>
            </a:extLst>
          </p:cNvPr>
          <p:cNvCxnSpPr>
            <a:cxnSpLocks/>
          </p:cNvCxnSpPr>
          <p:nvPr/>
        </p:nvCxnSpPr>
        <p:spPr>
          <a:xfrm>
            <a:off x="5796380" y="1177673"/>
            <a:ext cx="722592" cy="54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itel 80">
            <a:extLst>
              <a:ext uri="{FF2B5EF4-FFF2-40B4-BE49-F238E27FC236}">
                <a16:creationId xmlns:a16="http://schemas.microsoft.com/office/drawing/2014/main" id="{637D2219-157C-4BFD-B92E-E99834318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0850" y="6089006"/>
            <a:ext cx="9674225" cy="619306"/>
          </a:xfrm>
        </p:spPr>
        <p:txBody>
          <a:bodyPr>
            <a:normAutofit/>
          </a:bodyPr>
          <a:lstStyle/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Entscheidung trifft zu aufgrund von Empfehlungen und Erfahrungen.</a:t>
            </a:r>
            <a:endParaRPr lang="de-CH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B1E1EFD8-1C03-4639-8160-3E9695E17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8346" y="243123"/>
            <a:ext cx="5155308" cy="408626"/>
          </a:xfrm>
        </p:spPr>
        <p:txBody>
          <a:bodyPr>
            <a:normAutofit lnSpcReduction="10000"/>
          </a:bodyPr>
          <a:lstStyle/>
          <a:p>
            <a:r>
              <a:rPr lang="de-DE" dirty="0">
                <a:solidFill>
                  <a:schemeClr val="tx1"/>
                </a:solidFill>
              </a:rPr>
              <a:t>Meine Tools auf dem Notebook</a:t>
            </a:r>
            <a:endParaRPr lang="de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63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Entscheidung trifft zu aufgrund von Empfehlungen und Erfahrungen.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Logitharajah Rozerin (logitroz)</dc:creator>
  <cp:lastModifiedBy>Logitharajah Rozerin (logitroz)</cp:lastModifiedBy>
  <cp:revision>6</cp:revision>
  <dcterms:created xsi:type="dcterms:W3CDTF">2021-09-17T17:07:25Z</dcterms:created>
  <dcterms:modified xsi:type="dcterms:W3CDTF">2021-09-17T17:54:41Z</dcterms:modified>
</cp:coreProperties>
</file>