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üller Linn (muellli5)" initials="ML(" lastIdx="8" clrIdx="0">
    <p:extLst>
      <p:ext uri="{19B8F6BF-5375-455C-9EA6-DF929625EA0E}">
        <p15:presenceInfo xmlns:p15="http://schemas.microsoft.com/office/powerpoint/2012/main" userId="Müller Linn (muellli5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0AED4-B55C-4836-A5D9-B4628C5A0085}" v="74" dt="2021-09-17T16:30:03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452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üller Linn (muellli5)" userId="fb8364c0-2320-46be-9bc6-a06aabb34dde" providerId="ADAL" clId="{80E0AED4-B55C-4836-A5D9-B4628C5A0085}"/>
    <pc:docChg chg="custSel modSld">
      <pc:chgData name="Müller Linn (muellli5)" userId="fb8364c0-2320-46be-9bc6-a06aabb34dde" providerId="ADAL" clId="{80E0AED4-B55C-4836-A5D9-B4628C5A0085}" dt="2021-09-17T16:32:00.351" v="112" actId="14100"/>
      <pc:docMkLst>
        <pc:docMk/>
      </pc:docMkLst>
      <pc:sldChg chg="addSp delSp modSp mod addCm modCm">
        <pc:chgData name="Müller Linn (muellli5)" userId="fb8364c0-2320-46be-9bc6-a06aabb34dde" providerId="ADAL" clId="{80E0AED4-B55C-4836-A5D9-B4628C5A0085}" dt="2021-09-17T16:32:00.351" v="112" actId="14100"/>
        <pc:sldMkLst>
          <pc:docMk/>
          <pc:sldMk cId="2418356503" sldId="256"/>
        </pc:sldMkLst>
        <pc:spChg chg="mod">
          <ac:chgData name="Müller Linn (muellli5)" userId="fb8364c0-2320-46be-9bc6-a06aabb34dde" providerId="ADAL" clId="{80E0AED4-B55C-4836-A5D9-B4628C5A0085}" dt="2021-09-17T16:32:00.351" v="112" actId="14100"/>
          <ac:spMkLst>
            <pc:docMk/>
            <pc:sldMk cId="2418356503" sldId="256"/>
            <ac:spMk id="2" creationId="{1EF4C2DD-D929-4A11-BDE8-5F48B6AC7218}"/>
          </ac:spMkLst>
        </pc:spChg>
        <pc:spChg chg="add del mod">
          <ac:chgData name="Müller Linn (muellli5)" userId="fb8364c0-2320-46be-9bc6-a06aabb34dde" providerId="ADAL" clId="{80E0AED4-B55C-4836-A5D9-B4628C5A0085}" dt="2021-09-17T16:26:51.410" v="48" actId="478"/>
          <ac:spMkLst>
            <pc:docMk/>
            <pc:sldMk cId="2418356503" sldId="256"/>
            <ac:spMk id="9" creationId="{EA8FBE7A-B1BB-404E-8BD8-A198719CA247}"/>
          </ac:spMkLst>
        </pc:spChg>
        <pc:spChg chg="add">
          <ac:chgData name="Müller Linn (muellli5)" userId="fb8364c0-2320-46be-9bc6-a06aabb34dde" providerId="ADAL" clId="{80E0AED4-B55C-4836-A5D9-B4628C5A0085}" dt="2021-09-17T16:27:09.222" v="51"/>
          <ac:spMkLst>
            <pc:docMk/>
            <pc:sldMk cId="2418356503" sldId="256"/>
            <ac:spMk id="10" creationId="{D962E808-DB82-4201-958D-BB8B389B8E31}"/>
          </ac:spMkLst>
        </pc:spChg>
        <pc:spChg chg="add del mod">
          <ac:chgData name="Müller Linn (muellli5)" userId="fb8364c0-2320-46be-9bc6-a06aabb34dde" providerId="ADAL" clId="{80E0AED4-B55C-4836-A5D9-B4628C5A0085}" dt="2021-09-17T16:27:21.291" v="55" actId="478"/>
          <ac:spMkLst>
            <pc:docMk/>
            <pc:sldMk cId="2418356503" sldId="256"/>
            <ac:spMk id="11" creationId="{2CFFF3BE-0BA6-4CF0-B29B-4BF147618984}"/>
          </ac:spMkLst>
        </pc:spChg>
        <pc:spChg chg="add del mod">
          <ac:chgData name="Müller Linn (muellli5)" userId="fb8364c0-2320-46be-9bc6-a06aabb34dde" providerId="ADAL" clId="{80E0AED4-B55C-4836-A5D9-B4628C5A0085}" dt="2021-09-17T16:28:13.961" v="57" actId="478"/>
          <ac:spMkLst>
            <pc:docMk/>
            <pc:sldMk cId="2418356503" sldId="256"/>
            <ac:spMk id="12" creationId="{60A66447-7F9E-4E87-8501-ACF8B8F07260}"/>
          </ac:spMkLst>
        </pc:spChg>
        <pc:spChg chg="add del">
          <ac:chgData name="Müller Linn (muellli5)" userId="fb8364c0-2320-46be-9bc6-a06aabb34dde" providerId="ADAL" clId="{80E0AED4-B55C-4836-A5D9-B4628C5A0085}" dt="2021-09-17T16:30:25.845" v="80" actId="478"/>
          <ac:spMkLst>
            <pc:docMk/>
            <pc:sldMk cId="2418356503" sldId="256"/>
            <ac:spMk id="13" creationId="{7F895111-45FF-4055-806D-212C6E0D93E8}"/>
          </ac:spMkLst>
        </pc:spChg>
        <pc:picChg chg="add mod">
          <ac:chgData name="Müller Linn (muellli5)" userId="fb8364c0-2320-46be-9bc6-a06aabb34dde" providerId="ADAL" clId="{80E0AED4-B55C-4836-A5D9-B4628C5A0085}" dt="2021-09-17T16:25:47.941" v="35" actId="1076"/>
          <ac:picMkLst>
            <pc:docMk/>
            <pc:sldMk cId="2418356503" sldId="256"/>
            <ac:picMk id="18" creationId="{9333EF1B-0484-4237-B21F-13DBED6FB280}"/>
          </ac:picMkLst>
        </pc:picChg>
        <pc:picChg chg="add mod">
          <ac:chgData name="Müller Linn (muellli5)" userId="fb8364c0-2320-46be-9bc6-a06aabb34dde" providerId="ADAL" clId="{80E0AED4-B55C-4836-A5D9-B4628C5A0085}" dt="2021-09-17T16:25:53.820" v="37" actId="1076"/>
          <ac:picMkLst>
            <pc:docMk/>
            <pc:sldMk cId="2418356503" sldId="256"/>
            <ac:picMk id="19" creationId="{2C389EB7-174E-4CA3-A352-AE002A2D4B79}"/>
          </ac:picMkLst>
        </pc:picChg>
        <pc:picChg chg="add mod">
          <ac:chgData name="Müller Linn (muellli5)" userId="fb8364c0-2320-46be-9bc6-a06aabb34dde" providerId="ADAL" clId="{80E0AED4-B55C-4836-A5D9-B4628C5A0085}" dt="2021-09-17T16:25:57.730" v="39" actId="1076"/>
          <ac:picMkLst>
            <pc:docMk/>
            <pc:sldMk cId="2418356503" sldId="256"/>
            <ac:picMk id="20" creationId="{3848EAC6-C315-4A4E-A6F7-C200DBA05218}"/>
          </ac:picMkLst>
        </pc:picChg>
        <pc:picChg chg="add mod">
          <ac:chgData name="Müller Linn (muellli5)" userId="fb8364c0-2320-46be-9bc6-a06aabb34dde" providerId="ADAL" clId="{80E0AED4-B55C-4836-A5D9-B4628C5A0085}" dt="2021-09-17T16:26:01.732" v="41" actId="1076"/>
          <ac:picMkLst>
            <pc:docMk/>
            <pc:sldMk cId="2418356503" sldId="256"/>
            <ac:picMk id="21" creationId="{D47239D0-6F39-4BB5-A6B8-5E2B694D550C}"/>
          </ac:picMkLst>
        </pc:picChg>
        <pc:picChg chg="add mod">
          <ac:chgData name="Müller Linn (muellli5)" userId="fb8364c0-2320-46be-9bc6-a06aabb34dde" providerId="ADAL" clId="{80E0AED4-B55C-4836-A5D9-B4628C5A0085}" dt="2021-09-17T16:26:04.922" v="43" actId="1076"/>
          <ac:picMkLst>
            <pc:docMk/>
            <pc:sldMk cId="2418356503" sldId="256"/>
            <ac:picMk id="22" creationId="{C665850C-48CC-44B1-A28E-4E23FE4E1E69}"/>
          </ac:picMkLst>
        </pc:picChg>
        <pc:picChg chg="add del mod">
          <ac:chgData name="Müller Linn (muellli5)" userId="fb8364c0-2320-46be-9bc6-a06aabb34dde" providerId="ADAL" clId="{80E0AED4-B55C-4836-A5D9-B4628C5A0085}" dt="2021-09-17T16:26:51.410" v="48" actId="478"/>
          <ac:picMkLst>
            <pc:docMk/>
            <pc:sldMk cId="2418356503" sldId="256"/>
            <ac:picMk id="23" creationId="{DE295833-333D-4613-8766-F50F8FAD2977}"/>
          </ac:picMkLst>
        </pc:picChg>
        <pc:picChg chg="add mod">
          <ac:chgData name="Müller Linn (muellli5)" userId="fb8364c0-2320-46be-9bc6-a06aabb34dde" providerId="ADAL" clId="{80E0AED4-B55C-4836-A5D9-B4628C5A0085}" dt="2021-09-17T16:26:57.109" v="50" actId="1076"/>
          <ac:picMkLst>
            <pc:docMk/>
            <pc:sldMk cId="2418356503" sldId="256"/>
            <ac:picMk id="25" creationId="{BE04004B-E243-48D9-93E5-BD03C38BCCDB}"/>
          </ac:picMkLst>
        </pc:picChg>
        <pc:picChg chg="add del mod">
          <ac:chgData name="Müller Linn (muellli5)" userId="fb8364c0-2320-46be-9bc6-a06aabb34dde" providerId="ADAL" clId="{80E0AED4-B55C-4836-A5D9-B4628C5A0085}" dt="2021-09-17T16:30:03.421" v="78" actId="478"/>
          <ac:picMkLst>
            <pc:docMk/>
            <pc:sldMk cId="2418356503" sldId="256"/>
            <ac:picMk id="30" creationId="{6B8458F5-A757-43B2-B8E7-786834461138}"/>
          </ac:picMkLst>
        </pc:picChg>
        <pc:picChg chg="add mod">
          <ac:chgData name="Müller Linn (muellli5)" userId="fb8364c0-2320-46be-9bc6-a06aabb34dde" providerId="ADAL" clId="{80E0AED4-B55C-4836-A5D9-B4628C5A0085}" dt="2021-09-17T16:29:40.947" v="70" actId="1076"/>
          <ac:picMkLst>
            <pc:docMk/>
            <pc:sldMk cId="2418356503" sldId="256"/>
            <ac:picMk id="31" creationId="{729CF21D-F0BE-4766-A642-7D16F56E82E9}"/>
          </ac:picMkLst>
        </pc:picChg>
        <pc:picChg chg="add mod">
          <ac:chgData name="Müller Linn (muellli5)" userId="fb8364c0-2320-46be-9bc6-a06aabb34dde" providerId="ADAL" clId="{80E0AED4-B55C-4836-A5D9-B4628C5A0085}" dt="2021-09-17T16:29:45.480" v="72" actId="1076"/>
          <ac:picMkLst>
            <pc:docMk/>
            <pc:sldMk cId="2418356503" sldId="256"/>
            <ac:picMk id="32" creationId="{9742C110-BD1C-4677-944A-5AD5EC87C010}"/>
          </ac:picMkLst>
        </pc:picChg>
        <pc:picChg chg="add mod">
          <ac:chgData name="Müller Linn (muellli5)" userId="fb8364c0-2320-46be-9bc6-a06aabb34dde" providerId="ADAL" clId="{80E0AED4-B55C-4836-A5D9-B4628C5A0085}" dt="2021-09-17T16:29:51.011" v="74" actId="1076"/>
          <ac:picMkLst>
            <pc:docMk/>
            <pc:sldMk cId="2418356503" sldId="256"/>
            <ac:picMk id="33" creationId="{A7EF8D87-C546-42B2-B67F-475F8AE0ED77}"/>
          </ac:picMkLst>
        </pc:picChg>
        <pc:picChg chg="add mod">
          <ac:chgData name="Müller Linn (muellli5)" userId="fb8364c0-2320-46be-9bc6-a06aabb34dde" providerId="ADAL" clId="{80E0AED4-B55C-4836-A5D9-B4628C5A0085}" dt="2021-09-17T16:29:56.129" v="76" actId="1076"/>
          <ac:picMkLst>
            <pc:docMk/>
            <pc:sldMk cId="2418356503" sldId="256"/>
            <ac:picMk id="34" creationId="{866B8A65-FA64-45D8-AA9C-C05A98E55F27}"/>
          </ac:picMkLst>
        </pc:picChg>
        <pc:picChg chg="mod">
          <ac:chgData name="Müller Linn (muellli5)" userId="fb8364c0-2320-46be-9bc6-a06aabb34dde" providerId="ADAL" clId="{80E0AED4-B55C-4836-A5D9-B4628C5A0085}" dt="2021-09-17T16:24:19.723" v="18" actId="1076"/>
          <ac:picMkLst>
            <pc:docMk/>
            <pc:sldMk cId="2418356503" sldId="256"/>
            <ac:picMk id="1026" creationId="{51520B5E-D176-4076-9DB5-29E8776AC78A}"/>
          </ac:picMkLst>
        </pc:picChg>
        <pc:picChg chg="mod">
          <ac:chgData name="Müller Linn (muellli5)" userId="fb8364c0-2320-46be-9bc6-a06aabb34dde" providerId="ADAL" clId="{80E0AED4-B55C-4836-A5D9-B4628C5A0085}" dt="2021-09-17T16:22:41.157" v="3" actId="167"/>
          <ac:picMkLst>
            <pc:docMk/>
            <pc:sldMk cId="2418356503" sldId="256"/>
            <ac:picMk id="1032" creationId="{673DC205-5725-41FF-8909-8152ABCBAD44}"/>
          </ac:picMkLst>
        </pc:picChg>
        <pc:picChg chg="mod">
          <ac:chgData name="Müller Linn (muellli5)" userId="fb8364c0-2320-46be-9bc6-a06aabb34dde" providerId="ADAL" clId="{80E0AED4-B55C-4836-A5D9-B4628C5A0085}" dt="2021-09-17T16:22:33.542" v="1" actId="1076"/>
          <ac:picMkLst>
            <pc:docMk/>
            <pc:sldMk cId="2418356503" sldId="256"/>
            <ac:picMk id="1034" creationId="{49206BBF-5043-41FA-81D1-CE30CC848413}"/>
          </ac:picMkLst>
        </pc:picChg>
        <pc:picChg chg="mod">
          <ac:chgData name="Müller Linn (muellli5)" userId="fb8364c0-2320-46be-9bc6-a06aabb34dde" providerId="ADAL" clId="{80E0AED4-B55C-4836-A5D9-B4628C5A0085}" dt="2021-09-17T16:24:14.720" v="15" actId="1076"/>
          <ac:picMkLst>
            <pc:docMk/>
            <pc:sldMk cId="2418356503" sldId="256"/>
            <ac:picMk id="1038" creationId="{AF7D8F00-74FF-4B05-A2B4-9CC33E20684E}"/>
          </ac:picMkLst>
        </pc:picChg>
        <pc:picChg chg="add mod">
          <ac:chgData name="Müller Linn (muellli5)" userId="fb8364c0-2320-46be-9bc6-a06aabb34dde" providerId="ADAL" clId="{80E0AED4-B55C-4836-A5D9-B4628C5A0085}" dt="2021-09-17T16:22:58.242" v="9" actId="1076"/>
          <ac:picMkLst>
            <pc:docMk/>
            <pc:sldMk cId="2418356503" sldId="256"/>
            <ac:picMk id="1040" creationId="{93066157-4D2F-423C-B86B-A7D562B73B86}"/>
          </ac:picMkLst>
        </pc:picChg>
        <pc:picChg chg="add mod">
          <ac:chgData name="Müller Linn (muellli5)" userId="fb8364c0-2320-46be-9bc6-a06aabb34dde" providerId="ADAL" clId="{80E0AED4-B55C-4836-A5D9-B4628C5A0085}" dt="2021-09-17T16:24:21.531" v="19" actId="1076"/>
          <ac:picMkLst>
            <pc:docMk/>
            <pc:sldMk cId="2418356503" sldId="256"/>
            <ac:picMk id="1042" creationId="{665C1805-0297-437B-AC82-EF35F6038C0F}"/>
          </ac:picMkLst>
        </pc:picChg>
        <pc:picChg chg="add del mod">
          <ac:chgData name="Müller Linn (muellli5)" userId="fb8364c0-2320-46be-9bc6-a06aabb34dde" providerId="ADAL" clId="{80E0AED4-B55C-4836-A5D9-B4628C5A0085}" dt="2021-09-17T16:25:43.590" v="33" actId="1076"/>
          <ac:picMkLst>
            <pc:docMk/>
            <pc:sldMk cId="2418356503" sldId="256"/>
            <ac:picMk id="1044" creationId="{11FEB876-EB7D-404F-A01C-BC6D422309F5}"/>
          </ac:picMkLst>
        </pc:picChg>
        <pc:picChg chg="add del mod">
          <ac:chgData name="Müller Linn (muellli5)" userId="fb8364c0-2320-46be-9bc6-a06aabb34dde" providerId="ADAL" clId="{80E0AED4-B55C-4836-A5D9-B4628C5A0085}" dt="2021-09-17T16:25:37.137" v="30" actId="478"/>
          <ac:picMkLst>
            <pc:docMk/>
            <pc:sldMk cId="2418356503" sldId="256"/>
            <ac:picMk id="1046" creationId="{40EC5A29-BEFC-40BD-97BF-D76662ABE31F}"/>
          </ac:picMkLst>
        </pc:picChg>
        <pc:picChg chg="add mod">
          <ac:chgData name="Müller Linn (muellli5)" userId="fb8364c0-2320-46be-9bc6-a06aabb34dde" providerId="ADAL" clId="{80E0AED4-B55C-4836-A5D9-B4628C5A0085}" dt="2021-09-17T16:29:25.070" v="66" actId="1076"/>
          <ac:picMkLst>
            <pc:docMk/>
            <pc:sldMk cId="2418356503" sldId="256"/>
            <ac:picMk id="1056" creationId="{DDD46C6F-E6D0-4FBD-9B00-9C019ABD900E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17T18:13:48.049" idx="2">
    <p:pos x="7229" y="833"/>
    <p:text>Kenne ich aus der BMS, einfach zu handeln und übersichtlich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14:36.249" idx="3">
    <p:pos x="897" y="1730"/>
    <p:text>Kenne ich aus dem privaten, einfache Nutzung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15:25.672" idx="4">
    <p:pos x="1642" y="3117"/>
    <p:text>Kenne ich von der FHNW, ähnlich wie Zoom, einfach zu bedienen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16:12.286" idx="5">
    <p:pos x="4621" y="2848"/>
    <p:text>Ehrlichgesagt nicht optimal, da ich keinen Touchscreen habe.... aber es funktioniert.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18:11.612" idx="6">
    <p:pos x="4797" y="166"/>
    <p:text>Sehr gute Programme, auch für die Notitzen nutze ich OneNote. FInde ich ein super Programm. Hätte ich einen Touchscreen mit Stift könnte mensch dieses Programm jedoch noch optimaler Nutzen.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23:00.069" idx="7">
    <p:pos x="2208" y="260"/>
    <p:text>Einfach zum einrichten auf dem PC und auf allen geräten abrufbar.</p:text>
    <p:extLst>
      <p:ext uri="{C676402C-5697-4E1C-873F-D02D1690AC5C}">
        <p15:threadingInfo xmlns:p15="http://schemas.microsoft.com/office/powerpoint/2012/main" timeZoneBias="-120"/>
      </p:ext>
    </p:extLst>
  </p:cm>
  <p:cm authorId="1" dt="2021-09-17T18:24:22.716" idx="8">
    <p:pos x="7287" y="2739"/>
    <p:text>Suchmaschine mit Erfolg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B9039-1BC8-42B2-91A8-23650E4C9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95AC94-4AF7-4C22-A1F3-B04939C86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E3119-5FD6-4069-A582-21EB5B2F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915A1C-2EDB-40AA-BBCE-1BB9B87E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2B645A-4370-40AC-9882-72E60A04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089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E1D85-0672-42C6-A606-0653EE5F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1FEEF04-6F73-4212-8B67-737DCE197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687B4E-330C-4627-904C-F2E567693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B9D122-F3D0-4F29-8945-3CC43D8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BDFB34-13BB-4942-B064-6252B8CE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72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95A505-892D-4071-AD80-19BDD9B41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811A4E-5945-465C-AE40-DA71AF18F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2C5CE0-8669-41B8-A930-69A1BA7F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116B1D-5D59-45EF-9BCA-92CC93FA2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F04415-87B1-41F8-BAE5-4242F36FF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716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9433C-204E-4BE7-ABE6-0F490C47C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FA468D-0BBD-4F18-BAA8-1168863D5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50AB98-5A1B-4720-B95D-C6DA719F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F29A75-0BF4-46C1-A15A-F5321594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BEF830-95C9-4510-8FA5-F74F6466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174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B6A9F0-4FA6-42EB-B745-7EA0894B2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C01FE5-170C-4F28-B324-84E35E1FD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E60646-8DBE-4E73-A3F0-EAF1F439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E6C42C-956E-45BD-8315-28AC59CD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A4C68D-8864-4447-ABF6-228939DE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137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FAC7C6-95EE-4DBB-999A-B0C597C5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680D3C-6CFA-4DA9-88BF-5E3858441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DA8CB-9719-436B-A436-DED273FB0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7E91D6-204E-4A72-9451-3AE4F33B7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7E2FCA-4ADD-4BE2-AA51-A8F81F74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2E0C25-D167-44B4-8F62-2BAD0ED4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42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82093-ABCD-43A2-8152-EE1D402DD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D69DE6-2A12-4A25-A833-4A681EF78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B77964-A7E3-47F6-A22B-52C77EF55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E15F3F6-199F-40FB-9488-465ECDB4D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AF131B-2BAA-45D9-AF40-74D7F46CD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03F64AB-6442-4912-B366-30AF05E6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B892EC-F0AB-48C5-9978-5C700838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36A8F5-1A40-4AD2-8CF9-2C4B44D8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378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80DD43-7A68-41B0-A1DA-A86A3071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15626C4-A7B8-4D62-9B51-87A0047D7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9E84BA-1CA5-4537-907B-836F00ED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8D26933-C3CC-4084-872A-BDBDC9BB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93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10205C-A287-4D51-8CDE-78B3A006D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8BE6A09-12ED-4486-B55E-3E068B9C9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E0075C7-F9D2-4E97-BE79-195446DC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331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C55FD-BC1C-4F69-AA3A-0DA31A5B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98B492-8218-4322-BF38-449C212FE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E99B80-8F32-46AC-A11F-21A809DBD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37DE64-D592-4436-B326-4EBD9D36D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45E787-B5AA-4384-A555-56C53731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2EE9E0-CC80-4779-98B7-C7C1A98B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192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F4118-7417-4BCB-B7ED-4CFAF3EBA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78DD8B2-E024-4001-A7D0-51D5637965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93F653-CE00-4E43-81B1-99BFC6517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D97C4A-78E1-421B-B5D9-88CC6797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9DB1FB-EF51-4A82-8C42-DAC4F45F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973E5C-EF8E-4013-AE33-A60EE442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711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1E3F73-C466-4F44-A045-048B76C14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9030B1-DBB7-4821-BBCB-069B74683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592659-496B-4BA7-A8EA-A4D59579E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6888D-78F3-4BEE-AC17-F14F656BAD62}" type="datetimeFigureOut">
              <a:rPr lang="de-CH" smtClean="0"/>
              <a:t>17.09.2021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5E1FD1-B206-4E6A-800F-F7B0F48F3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D24DF-29FC-48D3-9967-0D050CFC1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BEDD3-6E5B-4DD3-A0A1-217D16A6DF5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870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omments" Target="../comments/comment1.xml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Sicherheitskontrollen für Zoom-Videokonferenzen - Internetangelegenheiten">
            <a:extLst>
              <a:ext uri="{FF2B5EF4-FFF2-40B4-BE49-F238E27FC236}">
                <a16:creationId xmlns:a16="http://schemas.microsoft.com/office/drawing/2014/main" id="{673DC205-5725-41FF-8909-8152ABCBA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923" y="2508250"/>
            <a:ext cx="3504594" cy="183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icrosoft Office 2019 Download">
            <a:extLst>
              <a:ext uri="{FF2B5EF4-FFF2-40B4-BE49-F238E27FC236}">
                <a16:creationId xmlns:a16="http://schemas.microsoft.com/office/drawing/2014/main" id="{AF7D8F00-74FF-4B05-A2B4-9CC33E2068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666" y="283843"/>
            <a:ext cx="3716046" cy="2013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EF4C2DD-D929-4A11-BDE8-5F48B6AC72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7624" y="2349499"/>
            <a:ext cx="4495087" cy="1999457"/>
          </a:xfrm>
          <a:solidFill>
            <a:schemeClr val="accent3">
              <a:lumMod val="75000"/>
            </a:schemeClr>
          </a:solidFill>
          <a:effectLst>
            <a:softEdge rad="114300"/>
          </a:effectLst>
        </p:spPr>
        <p:txBody>
          <a:bodyPr>
            <a:normAutofit/>
          </a:bodyPr>
          <a:lstStyle/>
          <a:p>
            <a:r>
              <a:rPr lang="de-CH" sz="3200" dirty="0"/>
              <a:t>Meine Tools</a:t>
            </a:r>
            <a:br>
              <a:rPr lang="de-CH" sz="3200" dirty="0"/>
            </a:br>
            <a:r>
              <a:rPr lang="de-CH" sz="3200" dirty="0"/>
              <a:t>für das digitale Studium</a:t>
            </a:r>
            <a:br>
              <a:rPr lang="de-CH" sz="3200" dirty="0"/>
            </a:br>
            <a:r>
              <a:rPr lang="de-CH" sz="1100" dirty="0"/>
              <a:t>Linn </a:t>
            </a:r>
            <a:r>
              <a:rPr lang="de-CH" sz="1100" dirty="0" err="1"/>
              <a:t>Noa</a:t>
            </a:r>
            <a:r>
              <a:rPr lang="de-CH" sz="1100" dirty="0"/>
              <a:t> Müller</a:t>
            </a:r>
            <a:br>
              <a:rPr lang="de-CH" sz="1100" dirty="0"/>
            </a:br>
            <a:endParaRPr lang="de-CH" sz="3200" dirty="0"/>
          </a:p>
        </p:txBody>
      </p:sp>
      <p:pic>
        <p:nvPicPr>
          <p:cNvPr id="1026" name="Picture 2" descr="Microsoft Teams: Ultimativer Guide – Bessere Produktivität und Meetings">
            <a:extLst>
              <a:ext uri="{FF2B5EF4-FFF2-40B4-BE49-F238E27FC236}">
                <a16:creationId xmlns:a16="http://schemas.microsoft.com/office/drawing/2014/main" id="{51520B5E-D176-4076-9DB5-29E8776AC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2195" y="9252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Sicherheitskontrollen für Zoom-Videokonferenzen - Internetangelegenheiten">
            <a:extLst>
              <a:ext uri="{FF2B5EF4-FFF2-40B4-BE49-F238E27FC236}">
                <a16:creationId xmlns:a16="http://schemas.microsoft.com/office/drawing/2014/main" id="{EF2978A5-A8C6-41D8-A865-AAF6AEAC26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51937" y="3276600"/>
            <a:ext cx="93456" cy="9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1034" name="Picture 10" descr="Cisco Webex Meetings | Videokonferenzen und Gruppennachrichten">
            <a:extLst>
              <a:ext uri="{FF2B5EF4-FFF2-40B4-BE49-F238E27FC236}">
                <a16:creationId xmlns:a16="http://schemas.microsoft.com/office/drawing/2014/main" id="{49206BBF-5043-41FA-81D1-CE30CC848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66" y="45704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61B385BC-68F3-43DF-AC39-25EBE526E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068" y="4589463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icrosoft OneDrive im Test: Das Cloud-Office-Paket - COMPUTER BILD">
            <a:extLst>
              <a:ext uri="{FF2B5EF4-FFF2-40B4-BE49-F238E27FC236}">
                <a16:creationId xmlns:a16="http://schemas.microsoft.com/office/drawing/2014/main" id="{93066157-4D2F-423C-B86B-A7D562B73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55" y="413429"/>
            <a:ext cx="2952439" cy="1660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>
            <a:extLst>
              <a:ext uri="{FF2B5EF4-FFF2-40B4-BE49-F238E27FC236}">
                <a16:creationId xmlns:a16="http://schemas.microsoft.com/office/drawing/2014/main" id="{665C1805-0297-437B-AC82-EF35F6038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409" y="434816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The Most Edited #laptop | Picsart">
            <a:extLst>
              <a:ext uri="{FF2B5EF4-FFF2-40B4-BE49-F238E27FC236}">
                <a16:creationId xmlns:a16="http://schemas.microsoft.com/office/drawing/2014/main" id="{11FEB876-EB7D-404F-A01C-BC6D42230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86" y="191178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The Most Edited #laptop | Picsart">
            <a:extLst>
              <a:ext uri="{FF2B5EF4-FFF2-40B4-BE49-F238E27FC236}">
                <a16:creationId xmlns:a16="http://schemas.microsoft.com/office/drawing/2014/main" id="{9333EF1B-0484-4237-B21F-13DBED6FB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068" y="-15083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0" descr="The Most Edited #laptop | Picsart">
            <a:extLst>
              <a:ext uri="{FF2B5EF4-FFF2-40B4-BE49-F238E27FC236}">
                <a16:creationId xmlns:a16="http://schemas.microsoft.com/office/drawing/2014/main" id="{2C389EB7-174E-4CA3-A352-AE002A2D4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5971" y="2177708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0" descr="The Most Edited #laptop | Picsart">
            <a:extLst>
              <a:ext uri="{FF2B5EF4-FFF2-40B4-BE49-F238E27FC236}">
                <a16:creationId xmlns:a16="http://schemas.microsoft.com/office/drawing/2014/main" id="{3848EAC6-C315-4A4E-A6F7-C200DBA05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4409" y="5856514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The Most Edited #laptop | Picsart">
            <a:extLst>
              <a:ext uri="{FF2B5EF4-FFF2-40B4-BE49-F238E27FC236}">
                <a16:creationId xmlns:a16="http://schemas.microsoft.com/office/drawing/2014/main" id="{D47239D0-6F39-4BB5-A6B8-5E2B694D5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517" y="5856514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0" descr="The Most Edited #laptop | Picsart">
            <a:extLst>
              <a:ext uri="{FF2B5EF4-FFF2-40B4-BE49-F238E27FC236}">
                <a16:creationId xmlns:a16="http://schemas.microsoft.com/office/drawing/2014/main" id="{C665850C-48CC-44B1-A28E-4E23FE4E1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857" y="2204242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The Most Edited #laptop | Picsart">
            <a:extLst>
              <a:ext uri="{FF2B5EF4-FFF2-40B4-BE49-F238E27FC236}">
                <a16:creationId xmlns:a16="http://schemas.microsoft.com/office/drawing/2014/main" id="{BE04004B-E243-48D9-93E5-BD03C38BC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48" y="5651500"/>
            <a:ext cx="703474" cy="85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6" descr="The Most Edited #smartphone | Picsart">
            <a:extLst>
              <a:ext uri="{FF2B5EF4-FFF2-40B4-BE49-F238E27FC236}">
                <a16:creationId xmlns:a16="http://schemas.microsoft.com/office/drawing/2014/main" id="{D962E808-DB82-4201-958D-BB8B389B8E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pic>
        <p:nvPicPr>
          <p:cNvPr id="1056" name="Picture 32" descr="cellphone &amp;amp; similar hashtags | Picsart">
            <a:extLst>
              <a:ext uri="{FF2B5EF4-FFF2-40B4-BE49-F238E27FC236}">
                <a16:creationId xmlns:a16="http://schemas.microsoft.com/office/drawing/2014/main" id="{DDD46C6F-E6D0-4FBD-9B00-9C019ABD90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6" t="7351" r="25745" b="6474"/>
          <a:stretch/>
        </p:blipFill>
        <p:spPr bwMode="auto">
          <a:xfrm>
            <a:off x="2512737" y="619690"/>
            <a:ext cx="39761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2" descr="cellphone &amp;amp; similar hashtags | Picsart">
            <a:extLst>
              <a:ext uri="{FF2B5EF4-FFF2-40B4-BE49-F238E27FC236}">
                <a16:creationId xmlns:a16="http://schemas.microsoft.com/office/drawing/2014/main" id="{729CF21D-F0BE-4766-A642-7D16F56E82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6" t="7351" r="25745" b="6474"/>
          <a:stretch/>
        </p:blipFill>
        <p:spPr bwMode="auto">
          <a:xfrm>
            <a:off x="8942195" y="2204242"/>
            <a:ext cx="39761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2" descr="cellphone &amp;amp; similar hashtags | Picsart">
            <a:extLst>
              <a:ext uri="{FF2B5EF4-FFF2-40B4-BE49-F238E27FC236}">
                <a16:creationId xmlns:a16="http://schemas.microsoft.com/office/drawing/2014/main" id="{9742C110-BD1C-4677-944A-5AD5EC87C0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6" t="7351" r="25745" b="6474"/>
          <a:stretch/>
        </p:blipFill>
        <p:spPr bwMode="auto">
          <a:xfrm>
            <a:off x="11413993" y="5283994"/>
            <a:ext cx="39761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cellphone &amp;amp; similar hashtags | Picsart">
            <a:extLst>
              <a:ext uri="{FF2B5EF4-FFF2-40B4-BE49-F238E27FC236}">
                <a16:creationId xmlns:a16="http://schemas.microsoft.com/office/drawing/2014/main" id="{A7EF8D87-C546-42B2-B67F-475F8AE0ED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6" t="7351" r="25745" b="6474"/>
          <a:stretch/>
        </p:blipFill>
        <p:spPr bwMode="auto">
          <a:xfrm>
            <a:off x="2242588" y="2926932"/>
            <a:ext cx="39761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2" descr="cellphone &amp;amp; similar hashtags | Picsart">
            <a:extLst>
              <a:ext uri="{FF2B5EF4-FFF2-40B4-BE49-F238E27FC236}">
                <a16:creationId xmlns:a16="http://schemas.microsoft.com/office/drawing/2014/main" id="{866B8A65-FA64-45D8-AA9C-C05A98E55F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6" t="7351" r="25745" b="6474"/>
          <a:stretch/>
        </p:blipFill>
        <p:spPr bwMode="auto">
          <a:xfrm>
            <a:off x="2369974" y="5775325"/>
            <a:ext cx="397617" cy="71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356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Meine Tools für das digitale Studium Linn Noa Müller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Tools für das digitale Studium Linn Noa Müller </dc:title>
  <dc:creator>Müller Linn (muellli5)</dc:creator>
  <cp:lastModifiedBy>Müller Linn (muellli5)</cp:lastModifiedBy>
  <cp:revision>1</cp:revision>
  <dcterms:created xsi:type="dcterms:W3CDTF">2021-09-17T16:09:54Z</dcterms:created>
  <dcterms:modified xsi:type="dcterms:W3CDTF">2021-09-17T16:32:05Z</dcterms:modified>
</cp:coreProperties>
</file>