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4D7E3-BFE9-4042-8C74-34F3B7A13916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9F5D1-5AE5-4D33-8AFF-09EE0F5E89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924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39F5D1-5AE5-4D33-8AFF-09EE0F5E8955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9655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5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6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2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6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1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1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9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5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1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CE6CDF-ADB7-468C-85C9-B20A076F3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9EA3C6-5BB9-4426-BF58-2B808502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0A35E7-9EF6-40E1-A6C5-0B6D3D724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1600"/>
            <a:ext cx="10553700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FD3CC7-6CCA-1D71-E995-C490DB7D1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080" y="-499815"/>
            <a:ext cx="6355080" cy="1566615"/>
          </a:xfrm>
        </p:spPr>
        <p:txBody>
          <a:bodyPr>
            <a:normAutofit/>
          </a:bodyPr>
          <a:lstStyle/>
          <a:p>
            <a:r>
              <a:rPr lang="de-DE" sz="3200" dirty="0"/>
              <a:t>Persönliche Lernumgebung</a:t>
            </a:r>
            <a:endParaRPr lang="de-CH" sz="32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7B4E6E-190E-9824-DDAC-DC756D1FE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20" y="2682240"/>
            <a:ext cx="2992120" cy="746760"/>
          </a:xfrm>
        </p:spPr>
        <p:txBody>
          <a:bodyPr>
            <a:normAutofit/>
          </a:bodyPr>
          <a:lstStyle/>
          <a:p>
            <a:r>
              <a:rPr lang="de-DE" sz="1000" dirty="0" err="1"/>
              <a:t>Annabelle‘s</a:t>
            </a:r>
            <a:r>
              <a:rPr lang="de-DE" sz="1000" dirty="0"/>
              <a:t> </a:t>
            </a:r>
            <a:r>
              <a:rPr lang="de-DE" sz="1000" dirty="0" err="1"/>
              <a:t>LErnumgebung</a:t>
            </a:r>
            <a:endParaRPr lang="de-CH" sz="1000" dirty="0"/>
          </a:p>
        </p:txBody>
      </p:sp>
      <p:pic>
        <p:nvPicPr>
          <p:cNvPr id="6" name="Grafik 5" descr="Monitor Silhouette">
            <a:extLst>
              <a:ext uri="{FF2B5EF4-FFF2-40B4-BE49-F238E27FC236}">
                <a16:creationId xmlns:a16="http://schemas.microsoft.com/office/drawing/2014/main" id="{747DF6B8-0877-E6D9-C4EB-65EE5BF548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9760" y="2108200"/>
            <a:ext cx="2313940" cy="231394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8B0E0A24-DE91-BB15-3E74-4EDA4E00A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8768" y="3254121"/>
            <a:ext cx="1135366" cy="34975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B137A4B-49EB-C3D4-A978-746B0953B3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4772" y="2702375"/>
            <a:ext cx="457388" cy="441616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F168BC5B-16A3-2876-353A-B36FDBDE10AF}"/>
              </a:ext>
            </a:extLst>
          </p:cNvPr>
          <p:cNvSpPr txBox="1"/>
          <p:nvPr/>
        </p:nvSpPr>
        <p:spPr>
          <a:xfrm>
            <a:off x="8276028" y="1765083"/>
            <a:ext cx="258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Arbeiten auf dem Computer:</a:t>
            </a:r>
            <a:endParaRPr lang="de-CH" sz="1600" dirty="0"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FCF7611B-7C6B-94CE-5EC4-B048E8E910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 flipH="1" flipV="1">
            <a:off x="8690975" y="2743199"/>
            <a:ext cx="513797" cy="358522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1CE0DC60-345E-49FD-072D-02605094BD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17550" y="2701462"/>
            <a:ext cx="390379" cy="373799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1C06787F-F682-C60F-5FE2-2EE6C40BDFED}"/>
              </a:ext>
            </a:extLst>
          </p:cNvPr>
          <p:cNvSpPr txBox="1"/>
          <p:nvPr/>
        </p:nvSpPr>
        <p:spPr>
          <a:xfrm>
            <a:off x="2495060" y="3697758"/>
            <a:ext cx="180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Lernort</a:t>
            </a:r>
            <a:r>
              <a:rPr lang="de-DE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:</a:t>
            </a:r>
            <a:endParaRPr lang="de-CH" dirty="0"/>
          </a:p>
        </p:txBody>
      </p:sp>
      <p:pic>
        <p:nvPicPr>
          <p:cNvPr id="25" name="Grafik 24" descr="Bücher im Regal mit einfarbiger Füllung">
            <a:extLst>
              <a:ext uri="{FF2B5EF4-FFF2-40B4-BE49-F238E27FC236}">
                <a16:creationId xmlns:a16="http://schemas.microsoft.com/office/drawing/2014/main" id="{9D9ACA09-0124-3C1C-98C9-D9A9688FCA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58692" y="3916680"/>
            <a:ext cx="924560" cy="924560"/>
          </a:xfrm>
          <a:prstGeom prst="rect">
            <a:avLst/>
          </a:prstGeom>
        </p:spPr>
      </p:pic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FEC1D761-CB22-9EC5-A0F0-51E855C7DF3A}"/>
              </a:ext>
            </a:extLst>
          </p:cNvPr>
          <p:cNvCxnSpPr>
            <a:cxnSpLocks/>
          </p:cNvCxnSpPr>
          <p:nvPr/>
        </p:nvCxnSpPr>
        <p:spPr>
          <a:xfrm flipV="1">
            <a:off x="3383252" y="4074810"/>
            <a:ext cx="519887" cy="2885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9622BBF0-62D3-22F3-9B88-484A92D63004}"/>
              </a:ext>
            </a:extLst>
          </p:cNvPr>
          <p:cNvCxnSpPr>
            <a:cxnSpLocks/>
          </p:cNvCxnSpPr>
          <p:nvPr/>
        </p:nvCxnSpPr>
        <p:spPr>
          <a:xfrm>
            <a:off x="1442720" y="4147622"/>
            <a:ext cx="888943" cy="274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0F87516A-2982-AB0B-D7A8-AD080E7437E8}"/>
              </a:ext>
            </a:extLst>
          </p:cNvPr>
          <p:cNvSpPr txBox="1"/>
          <p:nvPr/>
        </p:nvSpPr>
        <p:spPr>
          <a:xfrm>
            <a:off x="3975058" y="3762791"/>
            <a:ext cx="1149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Bibliothek</a:t>
            </a:r>
            <a:endParaRPr lang="de-CH" sz="14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7E765AA-EB09-E4EE-EFE4-EAD83E854393}"/>
              </a:ext>
            </a:extLst>
          </p:cNvPr>
          <p:cNvSpPr txBox="1"/>
          <p:nvPr/>
        </p:nvSpPr>
        <p:spPr>
          <a:xfrm>
            <a:off x="760286" y="3876706"/>
            <a:ext cx="1330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Zu Hause</a:t>
            </a:r>
            <a:endParaRPr lang="de-CH" sz="12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6678916-60C0-1598-48C0-7C4734A8B7F5}"/>
              </a:ext>
            </a:extLst>
          </p:cNvPr>
          <p:cNvCxnSpPr>
            <a:cxnSpLocks/>
          </p:cNvCxnSpPr>
          <p:nvPr/>
        </p:nvCxnSpPr>
        <p:spPr>
          <a:xfrm>
            <a:off x="3466204" y="4652488"/>
            <a:ext cx="568988" cy="325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72CB70C2-8B9F-3311-BD37-2C3922E18651}"/>
              </a:ext>
            </a:extLst>
          </p:cNvPr>
          <p:cNvSpPr txBox="1"/>
          <p:nvPr/>
        </p:nvSpPr>
        <p:spPr>
          <a:xfrm>
            <a:off x="4010658" y="4919414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Campus im Lernraum </a:t>
            </a:r>
            <a:r>
              <a:rPr lang="de-DE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mit Kollegen</a:t>
            </a:r>
            <a:endParaRPr lang="de-CH" sz="1400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35B1E27-6734-812A-7CC9-8CDCD0954565}"/>
              </a:ext>
            </a:extLst>
          </p:cNvPr>
          <p:cNvSpPr txBox="1"/>
          <p:nvPr/>
        </p:nvSpPr>
        <p:spPr>
          <a:xfrm>
            <a:off x="4894165" y="2362587"/>
            <a:ext cx="1645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Wie lernen: </a:t>
            </a:r>
            <a:endParaRPr lang="de-CH" sz="16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237A66F-3721-04D3-D0DA-9879178F8BFA}"/>
              </a:ext>
            </a:extLst>
          </p:cNvPr>
          <p:cNvSpPr txBox="1"/>
          <p:nvPr/>
        </p:nvSpPr>
        <p:spPr>
          <a:xfrm>
            <a:off x="5638800" y="1837230"/>
            <a:ext cx="133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highlight>
                  <a:srgbClr val="FFFF00"/>
                </a:highligh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Mindmap</a:t>
            </a:r>
            <a:endParaRPr lang="de-CH" dirty="0">
              <a:highlight>
                <a:srgbClr val="FFFF00"/>
              </a:highligh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D6B6F94-0E9D-B0F0-BB6D-D40DFEF48698}"/>
              </a:ext>
            </a:extLst>
          </p:cNvPr>
          <p:cNvSpPr txBox="1"/>
          <p:nvPr/>
        </p:nvSpPr>
        <p:spPr>
          <a:xfrm>
            <a:off x="6595475" y="245132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highlight>
                  <a:srgbClr val="FFFF00"/>
                </a:highligh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Lesen</a:t>
            </a:r>
            <a:endParaRPr lang="de-CH" dirty="0">
              <a:highlight>
                <a:srgbClr val="FFFF00"/>
              </a:highligh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70852449-E3C7-BB6F-270D-3DFB6FC7EDFD}"/>
              </a:ext>
            </a:extLst>
          </p:cNvPr>
          <p:cNvSpPr txBox="1"/>
          <p:nvPr/>
        </p:nvSpPr>
        <p:spPr>
          <a:xfrm>
            <a:off x="5994910" y="3065426"/>
            <a:ext cx="1304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highlight>
                  <a:srgbClr val="FFFF00"/>
                </a:highligh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Notizen</a:t>
            </a:r>
            <a:endParaRPr lang="de-CH" dirty="0">
              <a:highlight>
                <a:srgbClr val="FFFF00"/>
              </a:highligh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E68956D9-AC6E-A032-E439-180B382A9975}"/>
              </a:ext>
            </a:extLst>
          </p:cNvPr>
          <p:cNvSpPr txBox="1"/>
          <p:nvPr/>
        </p:nvSpPr>
        <p:spPr>
          <a:xfrm>
            <a:off x="4313977" y="2896633"/>
            <a:ext cx="1578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highlight>
                  <a:srgbClr val="FFFF00"/>
                </a:highligh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zusammenfassen</a:t>
            </a:r>
            <a:endParaRPr lang="de-CH" sz="1200" dirty="0">
              <a:highlight>
                <a:srgbClr val="FFFF00"/>
              </a:highligh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DD6EE004-9385-8986-BABE-6E0E7B64FDF9}"/>
              </a:ext>
            </a:extLst>
          </p:cNvPr>
          <p:cNvSpPr txBox="1"/>
          <p:nvPr/>
        </p:nvSpPr>
        <p:spPr>
          <a:xfrm>
            <a:off x="3596640" y="2028016"/>
            <a:ext cx="1282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highlight>
                  <a:srgbClr val="FFFF00"/>
                </a:highligh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Präsentation</a:t>
            </a:r>
            <a:endParaRPr lang="de-CH" dirty="0">
              <a:highlight>
                <a:srgbClr val="FFFF00"/>
              </a:highligh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8D53E391-4259-E1C4-8B07-E87AC3C4855F}"/>
              </a:ext>
            </a:extLst>
          </p:cNvPr>
          <p:cNvCxnSpPr>
            <a:cxnSpLocks/>
          </p:cNvCxnSpPr>
          <p:nvPr/>
        </p:nvCxnSpPr>
        <p:spPr>
          <a:xfrm flipV="1">
            <a:off x="5816723" y="2167095"/>
            <a:ext cx="152279" cy="261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698B418D-CF4D-4C41-103A-37AABC8F5E6C}"/>
              </a:ext>
            </a:extLst>
          </p:cNvPr>
          <p:cNvCxnSpPr>
            <a:cxnSpLocks/>
          </p:cNvCxnSpPr>
          <p:nvPr/>
        </p:nvCxnSpPr>
        <p:spPr>
          <a:xfrm flipV="1">
            <a:off x="4957175" y="2682240"/>
            <a:ext cx="242978" cy="1785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8DB02D9F-6EAA-9ED1-37AA-43518FF48124}"/>
              </a:ext>
            </a:extLst>
          </p:cNvPr>
          <p:cNvCxnSpPr>
            <a:cxnSpLocks/>
          </p:cNvCxnSpPr>
          <p:nvPr/>
        </p:nvCxnSpPr>
        <p:spPr>
          <a:xfrm>
            <a:off x="5947702" y="2717327"/>
            <a:ext cx="199947" cy="334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DA2086C5-80CC-837E-8365-2962BE19022E}"/>
              </a:ext>
            </a:extLst>
          </p:cNvPr>
          <p:cNvCxnSpPr>
            <a:cxnSpLocks/>
          </p:cNvCxnSpPr>
          <p:nvPr/>
        </p:nvCxnSpPr>
        <p:spPr>
          <a:xfrm>
            <a:off x="6149704" y="2582234"/>
            <a:ext cx="454317" cy="383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EEE8A8D2-9A32-B64C-2131-008DE17FCC8D}"/>
              </a:ext>
            </a:extLst>
          </p:cNvPr>
          <p:cNvCxnSpPr>
            <a:cxnSpLocks/>
          </p:cNvCxnSpPr>
          <p:nvPr/>
        </p:nvCxnSpPr>
        <p:spPr>
          <a:xfrm>
            <a:off x="4778078" y="2314713"/>
            <a:ext cx="192173" cy="114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970932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AnalogousFromLightSeedLeftStep">
      <a:dk1>
        <a:srgbClr val="000000"/>
      </a:dk1>
      <a:lt1>
        <a:srgbClr val="FFFFFF"/>
      </a:lt1>
      <a:dk2>
        <a:srgbClr val="213B31"/>
      </a:dk2>
      <a:lt2>
        <a:srgbClr val="E8E2E2"/>
      </a:lt2>
      <a:accent1>
        <a:srgbClr val="81A8AB"/>
      </a:accent1>
      <a:accent2>
        <a:srgbClr val="74AA97"/>
      </a:accent2>
      <a:accent3>
        <a:srgbClr val="82AB8B"/>
      </a:accent3>
      <a:accent4>
        <a:srgbClr val="7FAB75"/>
      </a:accent4>
      <a:accent5>
        <a:srgbClr val="96A77E"/>
      </a:accent5>
      <a:accent6>
        <a:srgbClr val="A5A470"/>
      </a:accent6>
      <a:hlink>
        <a:srgbClr val="AE6E6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ADLaM Display</vt:lpstr>
      <vt:lpstr>Aptos</vt:lpstr>
      <vt:lpstr>Arial</vt:lpstr>
      <vt:lpstr>Avenir Next LT Pro</vt:lpstr>
      <vt:lpstr>Avenir Next LT Pro Light</vt:lpstr>
      <vt:lpstr>EncaseVTI</vt:lpstr>
      <vt:lpstr>Persönliche Lernumgebung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Struik Annabelle (struiann)</dc:creator>
  <cp:lastModifiedBy>Struik Annabelle (struiann)</cp:lastModifiedBy>
  <cp:revision>2</cp:revision>
  <dcterms:created xsi:type="dcterms:W3CDTF">2024-09-10T08:14:04Z</dcterms:created>
  <dcterms:modified xsi:type="dcterms:W3CDTF">2024-09-10T08:39:56Z</dcterms:modified>
</cp:coreProperties>
</file>