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C1B10-D155-4B5B-9478-6CCEAF9060C0}" v="126" dt="2022-09-18T12:39:29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Faust" userId="611a75cf7f682879" providerId="LiveId" clId="{ECBC1B10-D155-4B5B-9478-6CCEAF9060C0}"/>
    <pc:docChg chg="custSel modSld">
      <pc:chgData name="Samuel Faust" userId="611a75cf7f682879" providerId="LiveId" clId="{ECBC1B10-D155-4B5B-9478-6CCEAF9060C0}" dt="2022-09-18T12:39:51.580" v="257" actId="5793"/>
      <pc:docMkLst>
        <pc:docMk/>
      </pc:docMkLst>
      <pc:sldChg chg="modSp mod">
        <pc:chgData name="Samuel Faust" userId="611a75cf7f682879" providerId="LiveId" clId="{ECBC1B10-D155-4B5B-9478-6CCEAF9060C0}" dt="2022-09-18T12:18:00.653" v="4" actId="20577"/>
        <pc:sldMkLst>
          <pc:docMk/>
          <pc:sldMk cId="994434231" sldId="257"/>
        </pc:sldMkLst>
        <pc:spChg chg="mod">
          <ac:chgData name="Samuel Faust" userId="611a75cf7f682879" providerId="LiveId" clId="{ECBC1B10-D155-4B5B-9478-6CCEAF9060C0}" dt="2022-09-18T12:18:00.653" v="4" actId="20577"/>
          <ac:spMkLst>
            <pc:docMk/>
            <pc:sldMk cId="994434231" sldId="257"/>
            <ac:spMk id="9" creationId="{80B295F8-F334-3346-6FE3-CE7D9C2D3669}"/>
          </ac:spMkLst>
        </pc:spChg>
      </pc:sldChg>
      <pc:sldChg chg="modSp mod">
        <pc:chgData name="Samuel Faust" userId="611a75cf7f682879" providerId="LiveId" clId="{ECBC1B10-D155-4B5B-9478-6CCEAF9060C0}" dt="2022-09-18T12:18:27.447" v="5" actId="20577"/>
        <pc:sldMkLst>
          <pc:docMk/>
          <pc:sldMk cId="1296633842" sldId="258"/>
        </pc:sldMkLst>
        <pc:spChg chg="mod">
          <ac:chgData name="Samuel Faust" userId="611a75cf7f682879" providerId="LiveId" clId="{ECBC1B10-D155-4B5B-9478-6CCEAF9060C0}" dt="2022-09-18T12:18:27.447" v="5" actId="20577"/>
          <ac:spMkLst>
            <pc:docMk/>
            <pc:sldMk cId="1296633842" sldId="258"/>
            <ac:spMk id="3" creationId="{59DBB85E-9955-C4A1-142C-60D55292B923}"/>
          </ac:spMkLst>
        </pc:spChg>
      </pc:sldChg>
      <pc:sldChg chg="addSp delSp modSp mod">
        <pc:chgData name="Samuel Faust" userId="611a75cf7f682879" providerId="LiveId" clId="{ECBC1B10-D155-4B5B-9478-6CCEAF9060C0}" dt="2022-09-18T12:39:51.580" v="257" actId="5793"/>
        <pc:sldMkLst>
          <pc:docMk/>
          <pc:sldMk cId="3789576704" sldId="259"/>
        </pc:sldMkLst>
        <pc:spChg chg="del">
          <ac:chgData name="Samuel Faust" userId="611a75cf7f682879" providerId="LiveId" clId="{ECBC1B10-D155-4B5B-9478-6CCEAF9060C0}" dt="2022-09-18T12:25:54.583" v="44" actId="26606"/>
          <ac:spMkLst>
            <pc:docMk/>
            <pc:sldMk cId="3789576704" sldId="259"/>
            <ac:spMk id="3" creationId="{A60C627B-4377-AED3-52AB-0AB9EA520DBC}"/>
          </ac:spMkLst>
        </pc:spChg>
        <pc:spChg chg="add del mod">
          <ac:chgData name="Samuel Faust" userId="611a75cf7f682879" providerId="LiveId" clId="{ECBC1B10-D155-4B5B-9478-6CCEAF9060C0}" dt="2022-09-18T12:23:32.691" v="28" actId="478"/>
          <ac:spMkLst>
            <pc:docMk/>
            <pc:sldMk cId="3789576704" sldId="259"/>
            <ac:spMk id="4" creationId="{DF406073-8751-23DC-56B2-078F9A7E0443}"/>
          </ac:spMkLst>
        </pc:spChg>
        <pc:spChg chg="add del mod">
          <ac:chgData name="Samuel Faust" userId="611a75cf7f682879" providerId="LiveId" clId="{ECBC1B10-D155-4B5B-9478-6CCEAF9060C0}" dt="2022-09-18T12:29:15.717" v="70" actId="478"/>
          <ac:spMkLst>
            <pc:docMk/>
            <pc:sldMk cId="3789576704" sldId="259"/>
            <ac:spMk id="6" creationId="{82D39A31-9BA1-2D70-76FF-DB01A7310046}"/>
          </ac:spMkLst>
        </pc:spChg>
        <pc:spChg chg="add mod">
          <ac:chgData name="Samuel Faust" userId="611a75cf7f682879" providerId="LiveId" clId="{ECBC1B10-D155-4B5B-9478-6CCEAF9060C0}" dt="2022-09-18T12:31:06.024" v="118" actId="1076"/>
          <ac:spMkLst>
            <pc:docMk/>
            <pc:sldMk cId="3789576704" sldId="259"/>
            <ac:spMk id="7" creationId="{9D003562-14C0-E59F-FB94-EAE929AB5EF5}"/>
          </ac:spMkLst>
        </pc:spChg>
        <pc:spChg chg="add mod">
          <ac:chgData name="Samuel Faust" userId="611a75cf7f682879" providerId="LiveId" clId="{ECBC1B10-D155-4B5B-9478-6CCEAF9060C0}" dt="2022-09-18T12:31:43.584" v="158" actId="14100"/>
          <ac:spMkLst>
            <pc:docMk/>
            <pc:sldMk cId="3789576704" sldId="259"/>
            <ac:spMk id="8" creationId="{36ACD3A7-5FF0-E3D9-CB4E-4C71CA05E1BB}"/>
          </ac:spMkLst>
        </pc:spChg>
        <pc:spChg chg="add mod">
          <ac:chgData name="Samuel Faust" userId="611a75cf7f682879" providerId="LiveId" clId="{ECBC1B10-D155-4B5B-9478-6CCEAF9060C0}" dt="2022-09-18T12:39:08.604" v="211" actId="20577"/>
          <ac:spMkLst>
            <pc:docMk/>
            <pc:sldMk cId="3789576704" sldId="259"/>
            <ac:spMk id="10" creationId="{40E2A554-C73D-995C-45AF-81530F2A0E89}"/>
          </ac:spMkLst>
        </pc:spChg>
        <pc:spChg chg="add mod">
          <ac:chgData name="Samuel Faust" userId="611a75cf7f682879" providerId="LiveId" clId="{ECBC1B10-D155-4B5B-9478-6CCEAF9060C0}" dt="2022-09-18T12:39:26.271" v="233" actId="20577"/>
          <ac:spMkLst>
            <pc:docMk/>
            <pc:sldMk cId="3789576704" sldId="259"/>
            <ac:spMk id="11" creationId="{5A796F96-7521-D457-10A8-108FDE507BBA}"/>
          </ac:spMkLst>
        </pc:spChg>
        <pc:spChg chg="add mod">
          <ac:chgData name="Samuel Faust" userId="611a75cf7f682879" providerId="LiveId" clId="{ECBC1B10-D155-4B5B-9478-6CCEAF9060C0}" dt="2022-09-18T12:39:51.580" v="257" actId="5793"/>
          <ac:spMkLst>
            <pc:docMk/>
            <pc:sldMk cId="3789576704" sldId="259"/>
            <ac:spMk id="12" creationId="{303D3434-FAD4-D4F6-B7A9-32F2773DE194}"/>
          </ac:spMkLst>
        </pc:spChg>
        <pc:graphicFrameChg chg="add del mod ord">
          <ac:chgData name="Samuel Faust" userId="611a75cf7f682879" providerId="LiveId" clId="{ECBC1B10-D155-4B5B-9478-6CCEAF9060C0}" dt="2022-09-18T12:29:13.262" v="69" actId="478"/>
          <ac:graphicFrameMkLst>
            <pc:docMk/>
            <pc:sldMk cId="3789576704" sldId="259"/>
            <ac:graphicFrameMk id="1044" creationId="{F7971245-2C02-C073-41BA-58A122B3B0E6}"/>
          </ac:graphicFrameMkLst>
        </pc:graphicFrameChg>
        <pc:picChg chg="add mod">
          <ac:chgData name="Samuel Faust" userId="611a75cf7f682879" providerId="LiveId" clId="{ECBC1B10-D155-4B5B-9478-6CCEAF9060C0}" dt="2022-09-18T12:33:22.276" v="178" actId="1076"/>
          <ac:picMkLst>
            <pc:docMk/>
            <pc:sldMk cId="3789576704" sldId="259"/>
            <ac:picMk id="9" creationId="{B1318E10-C13C-9570-7752-297E44D2542D}"/>
          </ac:picMkLst>
        </pc:picChg>
        <pc:picChg chg="add del mod">
          <ac:chgData name="Samuel Faust" userId="611a75cf7f682879" providerId="LiveId" clId="{ECBC1B10-D155-4B5B-9478-6CCEAF9060C0}" dt="2022-09-18T12:33:58.937" v="182" actId="478"/>
          <ac:picMkLst>
            <pc:docMk/>
            <pc:sldMk cId="3789576704" sldId="259"/>
            <ac:picMk id="1026" creationId="{2913201E-1141-D51F-7D39-0EFC92CEC425}"/>
          </ac:picMkLst>
        </pc:picChg>
        <pc:picChg chg="add mod">
          <ac:chgData name="Samuel Faust" userId="611a75cf7f682879" providerId="LiveId" clId="{ECBC1B10-D155-4B5B-9478-6CCEAF9060C0}" dt="2022-09-18T12:30:04.527" v="82" actId="1076"/>
          <ac:picMkLst>
            <pc:docMk/>
            <pc:sldMk cId="3789576704" sldId="259"/>
            <ac:picMk id="1028" creationId="{4A830839-875D-5602-5E24-1E0A91DAD0C4}"/>
          </ac:picMkLst>
        </pc:picChg>
        <pc:picChg chg="add mod">
          <ac:chgData name="Samuel Faust" userId="611a75cf7f682879" providerId="LiveId" clId="{ECBC1B10-D155-4B5B-9478-6CCEAF9060C0}" dt="2022-09-18T12:30:29.442" v="86" actId="1076"/>
          <ac:picMkLst>
            <pc:docMk/>
            <pc:sldMk cId="3789576704" sldId="259"/>
            <ac:picMk id="1030" creationId="{FC815D1F-6ABD-D92E-F926-0EEFABAA22C8}"/>
          </ac:picMkLst>
        </pc:picChg>
        <pc:picChg chg="add del mod">
          <ac:chgData name="Samuel Faust" userId="611a75cf7f682879" providerId="LiveId" clId="{ECBC1B10-D155-4B5B-9478-6CCEAF9060C0}" dt="2022-09-18T12:38:18.717" v="186" actId="478"/>
          <ac:picMkLst>
            <pc:docMk/>
            <pc:sldMk cId="3789576704" sldId="259"/>
            <ac:picMk id="1032" creationId="{E2A09751-9C08-59BC-288E-E0FD61675C9F}"/>
          </ac:picMkLst>
        </pc:picChg>
        <pc:picChg chg="add mod">
          <ac:chgData name="Samuel Faust" userId="611a75cf7f682879" providerId="LiveId" clId="{ECBC1B10-D155-4B5B-9478-6CCEAF9060C0}" dt="2022-09-18T12:29:46.687" v="79" actId="1076"/>
          <ac:picMkLst>
            <pc:docMk/>
            <pc:sldMk cId="3789576704" sldId="259"/>
            <ac:picMk id="1036" creationId="{DC6F1F1B-E2DC-215D-9194-2D441CEAC5C0}"/>
          </ac:picMkLst>
        </pc:picChg>
        <pc:picChg chg="add del mod">
          <ac:chgData name="Samuel Faust" userId="611a75cf7f682879" providerId="LiveId" clId="{ECBC1B10-D155-4B5B-9478-6CCEAF9060C0}" dt="2022-09-18T12:33:03.818" v="171" actId="478"/>
          <ac:picMkLst>
            <pc:docMk/>
            <pc:sldMk cId="3789576704" sldId="259"/>
            <ac:picMk id="1038" creationId="{421F390E-5756-AF19-24BF-F3664D329B8D}"/>
          </ac:picMkLst>
        </pc:picChg>
        <pc:picChg chg="add mod">
          <ac:chgData name="Samuel Faust" userId="611a75cf7f682879" providerId="LiveId" clId="{ECBC1B10-D155-4B5B-9478-6CCEAF9060C0}" dt="2022-09-18T12:38:46.692" v="194" actId="1076"/>
          <ac:picMkLst>
            <pc:docMk/>
            <pc:sldMk cId="3789576704" sldId="259"/>
            <ac:picMk id="1040" creationId="{050FCB61-FBC4-19BE-F3B0-46E6B02E69D1}"/>
          </ac:picMkLst>
        </pc:picChg>
        <pc:picChg chg="add mod">
          <ac:chgData name="Samuel Faust" userId="611a75cf7f682879" providerId="LiveId" clId="{ECBC1B10-D155-4B5B-9478-6CCEAF9060C0}" dt="2022-09-18T12:32:21.563" v="165" actId="1076"/>
          <ac:picMkLst>
            <pc:docMk/>
            <pc:sldMk cId="3789576704" sldId="259"/>
            <ac:picMk id="1042" creationId="{F76E5D99-09BD-5741-2979-BA837CB8B182}"/>
          </ac:picMkLst>
        </pc:picChg>
        <pc:picChg chg="add mod">
          <ac:chgData name="Samuel Faust" userId="611a75cf7f682879" providerId="LiveId" clId="{ECBC1B10-D155-4B5B-9478-6CCEAF9060C0}" dt="2022-09-18T12:38:42.857" v="191" actId="1076"/>
          <ac:picMkLst>
            <pc:docMk/>
            <pc:sldMk cId="3789576704" sldId="259"/>
            <ac:picMk id="1046" creationId="{B64B6402-37FD-9C8A-9077-DF6708F37847}"/>
          </ac:picMkLst>
        </pc:picChg>
        <pc:picChg chg="add mod">
          <ac:chgData name="Samuel Faust" userId="611a75cf7f682879" providerId="LiveId" clId="{ECBC1B10-D155-4B5B-9478-6CCEAF9060C0}" dt="2022-09-18T12:38:29.038" v="190" actId="1076"/>
          <ac:picMkLst>
            <pc:docMk/>
            <pc:sldMk cId="3789576704" sldId="259"/>
            <ac:picMk id="1048" creationId="{FDE70AA3-6317-DCBB-E6A3-361C74A5E0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7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02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97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26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45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9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49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0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54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84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88" r:id="rId6"/>
    <p:sldLayoutId id="2147483693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E2115C-8359-8082-450E-E7AEA9C61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de-CH" sz="4700" dirty="0">
                <a:latin typeface="Aharoni" panose="02010803020104030203" pitchFamily="2" charset="-79"/>
                <a:cs typeface="Aharoni" panose="02010803020104030203" pitchFamily="2" charset="-79"/>
              </a:rPr>
              <a:t>Tools für das Bachelorstudium Biotechnologie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BDF3E3-AFF9-9B74-885E-65D11F9BE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de-CH" dirty="0"/>
              <a:t>Von Samuel Faust</a:t>
            </a:r>
            <a:br>
              <a:rPr lang="de-CH" dirty="0"/>
            </a:br>
            <a:r>
              <a:rPr lang="de-CH" dirty="0"/>
              <a:t>HS22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ools Symbol - Free icons">
            <a:extLst>
              <a:ext uri="{FF2B5EF4-FFF2-40B4-BE49-F238E27FC236}">
                <a16:creationId xmlns:a16="http://schemas.microsoft.com/office/drawing/2014/main" id="{E1F14FE3-911B-E836-A05A-946AA54A0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3686" y="1686380"/>
            <a:ext cx="3012726" cy="301272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4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60791-4430-8F62-06E4-142BB2F8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Speicher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063BD2CB-D6BD-878B-5DE2-173DC1F102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Persönliche Dateien</a:t>
            </a:r>
          </a:p>
          <a:p>
            <a:r>
              <a:rPr lang="de-CH" dirty="0"/>
              <a:t>Datensammlungen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0B295F8-F334-3346-6FE3-CE7D9C2D36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Dateien der ZHAW</a:t>
            </a:r>
          </a:p>
          <a:p>
            <a:r>
              <a:rPr lang="de-CH" dirty="0"/>
              <a:t>Gruppenarbeiten</a:t>
            </a:r>
          </a:p>
          <a:p>
            <a:r>
              <a:rPr lang="de-CH" dirty="0"/>
              <a:t>ZHAW relevante Dateien etc.</a:t>
            </a:r>
          </a:p>
        </p:txBody>
      </p:sp>
      <p:pic>
        <p:nvPicPr>
          <p:cNvPr id="2056" name="Picture 8" descr="Ordner Vektorgrafiken und Vektor-Icons zum kostenlosen Download">
            <a:extLst>
              <a:ext uri="{FF2B5EF4-FFF2-40B4-BE49-F238E27FC236}">
                <a16:creationId xmlns:a16="http://schemas.microsoft.com/office/drawing/2014/main" id="{096D51C9-E816-0E29-B1BB-464CE38ED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33" y="1285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icrosoft OneDrive im Test: Das Cloud-Office-Paket - COMPUTER BILD">
            <a:extLst>
              <a:ext uri="{FF2B5EF4-FFF2-40B4-BE49-F238E27FC236}">
                <a16:creationId xmlns:a16="http://schemas.microsoft.com/office/drawing/2014/main" id="{D1F513E5-586E-4900-32ED-93905957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79" y="1500715"/>
            <a:ext cx="3046123" cy="171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3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5BC69-5D11-A83D-B240-9B7020FE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Notizen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DBB85E-9955-C4A1-142C-60D55292B9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CH" dirty="0"/>
              <a:t>OneNote für</a:t>
            </a:r>
            <a:br>
              <a:rPr lang="de-CH" dirty="0"/>
            </a:br>
            <a:r>
              <a:rPr lang="de-CH" dirty="0"/>
              <a:t>Windows10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551E93-F72C-C970-A882-70711924BE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CH" dirty="0"/>
              <a:t>Drawboard pdf</a:t>
            </a:r>
          </a:p>
          <a:p>
            <a:endParaRPr lang="de-CH" dirty="0"/>
          </a:p>
        </p:txBody>
      </p:sp>
      <p:pic>
        <p:nvPicPr>
          <p:cNvPr id="3074" name="Picture 2" descr="Microsoft OneNote: Save Notes – Apps bei Google Play">
            <a:extLst>
              <a:ext uri="{FF2B5EF4-FFF2-40B4-BE49-F238E27FC236}">
                <a16:creationId xmlns:a16="http://schemas.microsoft.com/office/drawing/2014/main" id="{5968A8A0-8FB5-264E-2462-EFFF41654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324" y="1483360"/>
            <a:ext cx="1945640" cy="194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icrosoft Apps">
            <a:extLst>
              <a:ext uri="{FF2B5EF4-FFF2-40B4-BE49-F238E27FC236}">
                <a16:creationId xmlns:a16="http://schemas.microsoft.com/office/drawing/2014/main" id="{705B41F2-2F5D-0536-52C3-7BFD16A1F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1690688"/>
            <a:ext cx="19304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63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568B2-C122-D9A2-BF10-A27478AD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Weitere Apps/Tools</a:t>
            </a:r>
          </a:p>
        </p:txBody>
      </p:sp>
      <p:pic>
        <p:nvPicPr>
          <p:cNvPr id="1028" name="Picture 4" descr="Sicherheitskontrollen für Zoom-Videokonferenzen - Internetangelegenheiten">
            <a:extLst>
              <a:ext uri="{FF2B5EF4-FFF2-40B4-BE49-F238E27FC236}">
                <a16:creationId xmlns:a16="http://schemas.microsoft.com/office/drawing/2014/main" id="{4A830839-875D-5602-5E24-1E0A91DAD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964" y="2984027"/>
            <a:ext cx="2826327" cy="148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rosoft Teams – Apps bei Google Play">
            <a:extLst>
              <a:ext uri="{FF2B5EF4-FFF2-40B4-BE49-F238E27FC236}">
                <a16:creationId xmlns:a16="http://schemas.microsoft.com/office/drawing/2014/main" id="{FC815D1F-6ABD-D92E-F926-0EEFABAA2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03" y="4277366"/>
            <a:ext cx="1655619" cy="16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ebpalette - ZHAW Life Sciences &amp; Facility Management">
            <a:extLst>
              <a:ext uri="{FF2B5EF4-FFF2-40B4-BE49-F238E27FC236}">
                <a16:creationId xmlns:a16="http://schemas.microsoft.com/office/drawing/2014/main" id="{DC6F1F1B-E2DC-215D-9194-2D441CEAC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8" y="1393352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icrosoft 365 – Abonnement für Office-Anwendungen | Microsoft 365">
            <a:extLst>
              <a:ext uri="{FF2B5EF4-FFF2-40B4-BE49-F238E27FC236}">
                <a16:creationId xmlns:a16="http://schemas.microsoft.com/office/drawing/2014/main" id="{050FCB61-FBC4-19BE-F3B0-46E6B02E6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484" y="4429137"/>
            <a:ext cx="2524296" cy="187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icrosoft is killing the Snipping Tool app">
            <a:extLst>
              <a:ext uri="{FF2B5EF4-FFF2-40B4-BE49-F238E27FC236}">
                <a16:creationId xmlns:a16="http://schemas.microsoft.com/office/drawing/2014/main" id="{F76E5D99-09BD-5741-2979-BA837CB8B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820706"/>
            <a:ext cx="1145292" cy="11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D003562-14C0-E59F-FB94-EAE929AB5EF5}"/>
              </a:ext>
            </a:extLst>
          </p:cNvPr>
          <p:cNvSpPr txBox="1"/>
          <p:nvPr/>
        </p:nvSpPr>
        <p:spPr>
          <a:xfrm>
            <a:off x="3425019" y="3967472"/>
            <a:ext cx="1655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Für Meetings und Austausch</a:t>
            </a:r>
            <a:endParaRPr lang="de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6ACD3A7-5FF0-E3D9-CB4E-4C71CA05E1BB}"/>
              </a:ext>
            </a:extLst>
          </p:cNvPr>
          <p:cNvSpPr txBox="1"/>
          <p:nvPr/>
        </p:nvSpPr>
        <p:spPr>
          <a:xfrm>
            <a:off x="3425019" y="1727024"/>
            <a:ext cx="2086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Informationen auf Website/Moodle</a:t>
            </a:r>
            <a:endParaRPr lang="de-CH" dirty="0"/>
          </a:p>
        </p:txBody>
      </p:sp>
      <p:pic>
        <p:nvPicPr>
          <p:cNvPr id="9" name="Picture 20" descr="Cisco Webex | Download">
            <a:extLst>
              <a:ext uri="{FF2B5EF4-FFF2-40B4-BE49-F238E27FC236}">
                <a16:creationId xmlns:a16="http://schemas.microsoft.com/office/drawing/2014/main" id="{B1318E10-C13C-9570-7752-297E44D25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103" y="3034742"/>
            <a:ext cx="1470575" cy="14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icrosoft Apps">
            <a:extLst>
              <a:ext uri="{FF2B5EF4-FFF2-40B4-BE49-F238E27FC236}">
                <a16:creationId xmlns:a16="http://schemas.microsoft.com/office/drawing/2014/main" id="{B64B6402-37FD-9C8A-9077-DF6708F37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800" y="2650354"/>
            <a:ext cx="1415082" cy="14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dobe Acrobat Reader DC – Wikipedia">
            <a:extLst>
              <a:ext uri="{FF2B5EF4-FFF2-40B4-BE49-F238E27FC236}">
                <a16:creationId xmlns:a16="http://schemas.microsoft.com/office/drawing/2014/main" id="{FDE70AA3-6317-DCBB-E6A3-361C74A5E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131" y="739119"/>
            <a:ext cx="1349910" cy="130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40E2A554-C73D-995C-45AF-81530F2A0E89}"/>
              </a:ext>
            </a:extLst>
          </p:cNvPr>
          <p:cNvSpPr txBox="1"/>
          <p:nvPr/>
        </p:nvSpPr>
        <p:spPr>
          <a:xfrm>
            <a:off x="7063476" y="1027906"/>
            <a:ext cx="165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Für PDF Dateien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A796F96-7521-D457-10A8-108FDE507BBA}"/>
              </a:ext>
            </a:extLst>
          </p:cNvPr>
          <p:cNvSpPr txBox="1"/>
          <p:nvPr/>
        </p:nvSpPr>
        <p:spPr>
          <a:xfrm>
            <a:off x="9061302" y="3007250"/>
            <a:ext cx="165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Arbeiten von Zuhause</a:t>
            </a:r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03D3434-FAD4-D4F6-B7A9-32F2773DE194}"/>
              </a:ext>
            </a:extLst>
          </p:cNvPr>
          <p:cNvSpPr txBox="1"/>
          <p:nvPr/>
        </p:nvSpPr>
        <p:spPr>
          <a:xfrm>
            <a:off x="6889865" y="5042630"/>
            <a:ext cx="1655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Microsoft-Produkte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957670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31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ShapesVTI</vt:lpstr>
      <vt:lpstr>Tools für das Bachelorstudium Biotechnologie</vt:lpstr>
      <vt:lpstr>Speicher</vt:lpstr>
      <vt:lpstr>Notizen</vt:lpstr>
      <vt:lpstr>Weitere Apps/Tools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für das Bachelorstudium Biotechnologie</dc:title>
  <dc:creator>Samuel Faust</dc:creator>
  <cp:lastModifiedBy>Samuel Faust</cp:lastModifiedBy>
  <cp:revision>1</cp:revision>
  <dcterms:created xsi:type="dcterms:W3CDTF">2022-09-16T15:32:51Z</dcterms:created>
  <dcterms:modified xsi:type="dcterms:W3CDTF">2022-09-18T12:39:56Z</dcterms:modified>
</cp:coreProperties>
</file>