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3CA5D-CCF6-4D7A-AD98-5B530232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D46381-D0D9-425D-80A1-D3FAD03E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83A6BA-DE78-4015-AE5B-02E1362D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7FFC02-5ADB-4951-B10E-EC95916A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E3B7F8-42CF-459B-B5F7-9DDD5545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321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199A7-8863-42A9-8987-A0FF44DB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4053D4-9621-4635-AD30-4DDEB326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DE62B-2FC3-48E5-91C3-5F49CA08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E04BF7-00BC-485F-979C-4836346A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64E0F2-4A90-45A2-A8A2-AFB1A5D1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405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6F57855-468E-46C7-9369-B2AC17113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506824-BCAF-4933-87E0-AD473A022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010522-4B80-429D-8837-BA9F39D2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7F2B56-6D85-463E-BD87-DF6FF3F0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540F70-3BC5-439D-94E2-D39BA3E4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676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88F2B-A481-4E60-AF06-3C834BEC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ECFB47-38A4-4B7D-BAF9-CFA99ECCF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FC48CF-6776-4A01-BF49-3535D18D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FB4928-6232-422D-A343-D163ECB5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A28D78-770C-4F47-8A82-DB0DB915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46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B6322-1337-4AAD-9516-7AD61BB65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977295-0E13-4B6A-8A7F-20A08B09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7B985D-06DE-42E8-9A7C-7A98AB84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161495-EFF2-4255-BED0-422F40A2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C1FA24-53D6-4BA6-85DA-05BB627A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122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0F350-8A18-43BB-8CD0-E2451CA6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919AED-AEAA-494A-AA04-09E33AD36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9EF6E7-9974-4ACF-87D4-BE5897B3C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8F4374-4A83-42A3-B05C-F6B86108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215FE9-2D01-44C6-9D3B-EFEB3592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39E6B0-8234-4D5A-8C29-91B2DB37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51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67387-E069-4AE8-A699-47950A72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05FC90-116F-4778-ABEB-4C3FE9B36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F42A2D-F661-4807-AEB2-BFF16DA95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07DBD1-683A-4529-A4C2-E47F169C2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1360A7-0FDD-4B60-8C6C-476489065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DC6ADC-2723-4708-9D59-EF4DFA38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F839F60-1A7E-4D46-A705-74E2BA8D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E2CA34-F306-4445-A851-04C00486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643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D0FDD-FA52-4E94-AB22-B16A49AA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556121-1138-4F02-BBCB-32622B20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6B45DE-4F48-43C5-81C9-7C6A2E73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F33D0F-0EC0-4589-88E0-AA48C701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665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C56074-9BF5-4DDF-A110-EE77E84D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AD315B-9383-4D98-B858-79F4070D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2BFD39-E139-4A0D-B99E-67A12ECC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167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3B147-852D-4D16-8663-E8C138F4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DCF0A7-4175-4574-98D1-FD3A5142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A9CC17-13BE-4BFC-9244-14B1EDCB2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F8240C-8001-4786-8A98-723BF04F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128938-401C-4A8F-8032-4A5C9AA9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FF2E92-7BC4-4588-A5C4-CEAFC6AF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065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A41CE-693D-47C7-A73A-5B378D23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2FA591-95AC-4B9C-BDC6-A7136B382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2A5301-E1A4-48E8-AAF1-83CF8BD77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5620C6-67EB-4FFF-9026-26210379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868A1A-77C2-4BDF-BB94-CE15D0FC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DBD597-01DF-49E5-B0CB-DD28F890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32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973A19-ECE2-4BF6-9230-FD4E905E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CFC646-4CF1-4271-9000-7296B12CF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210681-7E7B-4446-BC5C-9FB00D7D1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178B5-A76E-497A-8874-3085C2ED9B1A}" type="datetimeFigureOut">
              <a:rPr lang="de-CH" smtClean="0"/>
              <a:t>14.09.2022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DD0C01-66DC-4844-A4F6-6A3D0D83D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EFC3F9-5260-42BE-A305-95C8CDA20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32AD-154C-44E7-9499-B88F069F5D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39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MBF und DAAD fördern digitales Studium | DAAD-PM Nr. 34 | Presseportal">
            <a:extLst>
              <a:ext uri="{FF2B5EF4-FFF2-40B4-BE49-F238E27FC236}">
                <a16:creationId xmlns:a16="http://schemas.microsoft.com/office/drawing/2014/main" id="{A456DA18-1FDA-4DD5-98F6-8795E14BB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4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C35E4C-E55C-4178-8A45-D597B2C07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sz="5200">
                <a:solidFill>
                  <a:srgbClr val="FFFFFF"/>
                </a:solidFill>
              </a:rPr>
              <a:t>Tools für mein digitales Studium</a:t>
            </a:r>
            <a:endParaRPr lang="de-CH" sz="520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8222B3-1BE8-4647-ABA9-C5A0604A1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by Chantal Fuchs</a:t>
            </a:r>
            <a:endParaRPr lang="de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4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9ED9AA6-5074-4B2D-AD22-97235BFE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/>
              <a:t>Meine Lernorte</a:t>
            </a:r>
            <a:endParaRPr lang="de-CH" sz="5400"/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28E0EC-87A7-4A25-AD7C-2367F43D6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2200" dirty="0"/>
              <a:t>Zuhause an meinem fürs Studium vorbereiteten Schreibtisch,</a:t>
            </a:r>
          </a:p>
          <a:p>
            <a:pPr>
              <a:buFontTx/>
              <a:buChar char="-"/>
            </a:pPr>
            <a:r>
              <a:rPr lang="de-DE" sz="2200" dirty="0"/>
              <a:t>Im Freien (Auf einer Wiese, am See etc.),</a:t>
            </a:r>
          </a:p>
          <a:p>
            <a:pPr>
              <a:buFontTx/>
              <a:buChar char="-"/>
            </a:pPr>
            <a:r>
              <a:rPr lang="de-DE" sz="2200" dirty="0"/>
              <a:t>In der Zentralbibliothek,</a:t>
            </a:r>
          </a:p>
          <a:p>
            <a:pPr>
              <a:buFontTx/>
              <a:buChar char="-"/>
            </a:pPr>
            <a:r>
              <a:rPr lang="de-DE" sz="2200" dirty="0"/>
              <a:t>In der Schule,</a:t>
            </a:r>
          </a:p>
          <a:p>
            <a:pPr>
              <a:buFontTx/>
              <a:buChar char="-"/>
            </a:pPr>
            <a:r>
              <a:rPr lang="de-DE" sz="2200" dirty="0"/>
              <a:t>Unterwegs.</a:t>
            </a:r>
            <a:endParaRPr lang="de-CH" sz="2200" dirty="0"/>
          </a:p>
        </p:txBody>
      </p:sp>
      <p:pic>
        <p:nvPicPr>
          <p:cNvPr id="2050" name="Picture 2" descr="Lernen lernen: Mit den richtigen Lerntechniken zu mehr Erfolg in Schule und  Studium →">
            <a:extLst>
              <a:ext uri="{FF2B5EF4-FFF2-40B4-BE49-F238E27FC236}">
                <a16:creationId xmlns:a16="http://schemas.microsoft.com/office/drawing/2014/main" id="{FC261AF2-5F29-410F-A53D-566CCB944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16660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1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8AAF2-66BA-436E-B02D-A02D0B9E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de-DE" sz="3600"/>
              <a:t>Welche Geräte verwende ich? </a:t>
            </a:r>
            <a:endParaRPr lang="de-CH" sz="3600"/>
          </a:p>
        </p:txBody>
      </p:sp>
      <p:pic>
        <p:nvPicPr>
          <p:cNvPr id="3074" name="Picture 2" descr="Handy als Maus: So steuerst Du den PC mit einem Android-Smartphone">
            <a:extLst>
              <a:ext uri="{FF2B5EF4-FFF2-40B4-BE49-F238E27FC236}">
                <a16:creationId xmlns:a16="http://schemas.microsoft.com/office/drawing/2014/main" id="{8C28FDCB-B8BF-4D32-A58B-58E6C65C4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9" b="1749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1EEBD-6B93-4104-BEB5-9F7C4E5B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927778"/>
            <a:ext cx="7485413" cy="2277758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de-DE" sz="1800" dirty="0"/>
              <a:t>Hauptsächlich meinen Laptop, welchen ich überall hin mitnehmen kann.</a:t>
            </a:r>
          </a:p>
          <a:p>
            <a:pPr>
              <a:buFontTx/>
              <a:buChar char="-"/>
            </a:pPr>
            <a:r>
              <a:rPr lang="de-DE" sz="1800" dirty="0"/>
              <a:t>Mein Handy um allenfalls unterwegs etwas zu checken (Mails, Daten etc.) sowie um unterwegs allfällige aufkommende Fragen zu beantworten.</a:t>
            </a:r>
          </a:p>
          <a:p>
            <a:pPr>
              <a:buFontTx/>
              <a:buChar char="-"/>
            </a:pPr>
            <a:r>
              <a:rPr lang="de-DE" sz="1800" dirty="0"/>
              <a:t>Elektrische Geräte welche </a:t>
            </a:r>
            <a:r>
              <a:rPr lang="de-DE" sz="1800" dirty="0" err="1"/>
              <a:t>z.Bsp</a:t>
            </a:r>
            <a:r>
              <a:rPr lang="de-DE" sz="1800" dirty="0"/>
              <a:t>. von der Zentralbibliothek zur Verfügung gestellt werden.</a:t>
            </a:r>
          </a:p>
        </p:txBody>
      </p:sp>
    </p:spTree>
    <p:extLst>
      <p:ext uri="{BB962C8B-B14F-4D97-AF65-F5344CB8AC3E}">
        <p14:creationId xmlns:p14="http://schemas.microsoft.com/office/powerpoint/2010/main" val="341079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t diesen Tools holen Sie das Beste aus Ihrem PC heraus - computerwissen.de">
            <a:extLst>
              <a:ext uri="{FF2B5EF4-FFF2-40B4-BE49-F238E27FC236}">
                <a16:creationId xmlns:a16="http://schemas.microsoft.com/office/drawing/2014/main" id="{849854B0-6C73-4C47-B4E2-416B42FB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79987D-7937-4A05-BE62-92D5FA0D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2138" cy="1325563"/>
          </a:xfrm>
        </p:spPr>
        <p:txBody>
          <a:bodyPr/>
          <a:lstStyle/>
          <a:p>
            <a:r>
              <a:rPr lang="de-DE" dirty="0"/>
              <a:t>Welche Tools verwende ich für mein Studium?</a:t>
            </a:r>
            <a:endParaRPr lang="de-CH" dirty="0"/>
          </a:p>
        </p:txBody>
      </p:sp>
      <p:pic>
        <p:nvPicPr>
          <p:cNvPr id="4098" name="Picture 2" descr="Microsoft Outlook 2019 Icon im Farbe Stil">
            <a:extLst>
              <a:ext uri="{FF2B5EF4-FFF2-40B4-BE49-F238E27FC236}">
                <a16:creationId xmlns:a16="http://schemas.microsoft.com/office/drawing/2014/main" id="{F3CAD101-6373-40BE-8531-5BE27547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56" y="2597728"/>
            <a:ext cx="597877" cy="5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crosoft, office, Drei hundert fünf und sechzig, Wort Symbol in Logos  Microsoft Office 365">
            <a:extLst>
              <a:ext uri="{FF2B5EF4-FFF2-40B4-BE49-F238E27FC236}">
                <a16:creationId xmlns:a16="http://schemas.microsoft.com/office/drawing/2014/main" id="{2EB9DF0E-A705-48F8-8F48-C13B49795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56" y="3562704"/>
            <a:ext cx="597876" cy="5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icrosoft, macht, Punkt, office Symbol in Logos Microsoft Office 365">
            <a:extLst>
              <a:ext uri="{FF2B5EF4-FFF2-40B4-BE49-F238E27FC236}">
                <a16:creationId xmlns:a16="http://schemas.microsoft.com/office/drawing/2014/main" id="{4DBB8E36-560A-4AF7-A10D-5CD91E30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3" y="4658761"/>
            <a:ext cx="597876" cy="5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otes, microsoft onenote, document, extension, format, file icon - Download  on Iconfinder">
            <a:extLst>
              <a:ext uri="{FF2B5EF4-FFF2-40B4-BE49-F238E27FC236}">
                <a16:creationId xmlns:a16="http://schemas.microsoft.com/office/drawing/2014/main" id="{1078EA6D-99CA-4239-A1BB-C2167EFC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69" y="1685224"/>
            <a:ext cx="597877" cy="5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Gelöst] OneDrive Fehler: Graues X bei Dateien? - WindowsUnited">
            <a:extLst>
              <a:ext uri="{FF2B5EF4-FFF2-40B4-BE49-F238E27FC236}">
                <a16:creationId xmlns:a16="http://schemas.microsoft.com/office/drawing/2014/main" id="{4D38C3B9-1332-4FA6-92AB-7888F1A6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7815"/>
            <a:ext cx="826428" cy="8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B8D74048-98AC-4D48-8EEA-564BEEA80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59872"/>
            <a:ext cx="598193" cy="5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Standard-Icon eines erstellten Ordners ändern - Microsoft Community">
            <a:extLst>
              <a:ext uri="{FF2B5EF4-FFF2-40B4-BE49-F238E27FC236}">
                <a16:creationId xmlns:a16="http://schemas.microsoft.com/office/drawing/2014/main" id="{9600C7EB-1B3A-4223-85A1-3731ADA8C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6860"/>
            <a:ext cx="658349" cy="6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Microsoft, office, Drei hundert fünf und sechzig, teams Symbol in Logos  Microsoft Office 365">
            <a:extLst>
              <a:ext uri="{FF2B5EF4-FFF2-40B4-BE49-F238E27FC236}">
                <a16:creationId xmlns:a16="http://schemas.microsoft.com/office/drawing/2014/main" id="{7B283F48-E1B7-46FD-A862-FD86EACB3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16" y="5675531"/>
            <a:ext cx="658349" cy="5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Moodle Icon im iOS Stil">
            <a:extLst>
              <a:ext uri="{FF2B5EF4-FFF2-40B4-BE49-F238E27FC236}">
                <a16:creationId xmlns:a16="http://schemas.microsoft.com/office/drawing/2014/main" id="{3642A919-731B-44F0-A03B-6C4CD4F1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6293"/>
            <a:ext cx="910182" cy="9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>
            <a:extLst>
              <a:ext uri="{FF2B5EF4-FFF2-40B4-BE49-F238E27FC236}">
                <a16:creationId xmlns:a16="http://schemas.microsoft.com/office/drawing/2014/main" id="{994F9716-76BA-4336-B97B-918AF209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75531"/>
            <a:ext cx="597877" cy="5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6DC0E6F-75ED-439F-920D-B910247543E0}"/>
              </a:ext>
            </a:extLst>
          </p:cNvPr>
          <p:cNvSpPr txBox="1"/>
          <p:nvPr/>
        </p:nvSpPr>
        <p:spPr>
          <a:xfrm>
            <a:off x="1825035" y="1783040"/>
            <a:ext cx="389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Zugriff auf Unterlagen</a:t>
            </a:r>
            <a:endParaRPr lang="de-CH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9F9945B-061D-43FE-B080-691556F975BC}"/>
              </a:ext>
            </a:extLst>
          </p:cNvPr>
          <p:cNvSpPr txBox="1"/>
          <p:nvPr/>
        </p:nvSpPr>
        <p:spPr>
          <a:xfrm>
            <a:off x="1825035" y="2694169"/>
            <a:ext cx="257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Kommunikation </a:t>
            </a:r>
            <a:endParaRPr lang="de-CH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39B7249-A4D7-4CAB-BC8F-56813D419F21}"/>
              </a:ext>
            </a:extLst>
          </p:cNvPr>
          <p:cNvSpPr txBox="1"/>
          <p:nvPr/>
        </p:nvSpPr>
        <p:spPr>
          <a:xfrm>
            <a:off x="1825035" y="3655312"/>
            <a:ext cx="278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Erstellen von Dokumenten</a:t>
            </a:r>
            <a:endParaRPr lang="de-CH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F855E0D-3504-42BD-9212-F16D892CFA95}"/>
              </a:ext>
            </a:extLst>
          </p:cNvPr>
          <p:cNvSpPr txBox="1"/>
          <p:nvPr/>
        </p:nvSpPr>
        <p:spPr>
          <a:xfrm>
            <a:off x="1825035" y="4751369"/>
            <a:ext cx="293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Erstellen von Präsentationen</a:t>
            </a:r>
            <a:endParaRPr lang="de-CH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ACD3A47-457E-4C77-8407-6660F9A9716D}"/>
              </a:ext>
            </a:extLst>
          </p:cNvPr>
          <p:cNvSpPr txBox="1"/>
          <p:nvPr/>
        </p:nvSpPr>
        <p:spPr>
          <a:xfrm>
            <a:off x="7161671" y="1781648"/>
            <a:ext cx="2201510" cy="37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Erstellen von Notizen</a:t>
            </a:r>
            <a:endParaRPr lang="de-CH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037DAEE-F244-456F-892A-2BA06F62F9C0}"/>
              </a:ext>
            </a:extLst>
          </p:cNvPr>
          <p:cNvSpPr txBox="1"/>
          <p:nvPr/>
        </p:nvSpPr>
        <p:spPr>
          <a:xfrm>
            <a:off x="7161671" y="2694169"/>
            <a:ext cx="221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Sichern von Daten</a:t>
            </a:r>
            <a:endParaRPr lang="de-CH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DE6FFAA-9639-47AF-BD89-A1E4B1C06CCC}"/>
              </a:ext>
            </a:extLst>
          </p:cNvPr>
          <p:cNvSpPr txBox="1"/>
          <p:nvPr/>
        </p:nvSpPr>
        <p:spPr>
          <a:xfrm>
            <a:off x="7161671" y="3655312"/>
            <a:ext cx="308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Erstellen von Tabellen etc.</a:t>
            </a:r>
            <a:endParaRPr lang="de-CH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F8AAA13-B8DC-48B8-B374-02BCB85F51DD}"/>
              </a:ext>
            </a:extLst>
          </p:cNvPr>
          <p:cNvSpPr txBox="1"/>
          <p:nvPr/>
        </p:nvSpPr>
        <p:spPr>
          <a:xfrm>
            <a:off x="7161671" y="4756149"/>
            <a:ext cx="35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Sichern und Ablegen</a:t>
            </a:r>
            <a:endParaRPr lang="de-CH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331D7DA-90CC-43C3-AD1E-D6A4AF419C31}"/>
              </a:ext>
            </a:extLst>
          </p:cNvPr>
          <p:cNvSpPr txBox="1"/>
          <p:nvPr/>
        </p:nvSpPr>
        <p:spPr>
          <a:xfrm>
            <a:off x="1827134" y="5768138"/>
            <a:ext cx="292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Connecten und Austauschen</a:t>
            </a:r>
            <a:endParaRPr lang="de-CH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D6A2432-23CD-4FC8-9D82-7C9F3F82B89E}"/>
              </a:ext>
            </a:extLst>
          </p:cNvPr>
          <p:cNvSpPr txBox="1"/>
          <p:nvPr/>
        </p:nvSpPr>
        <p:spPr>
          <a:xfrm>
            <a:off x="7161671" y="5768138"/>
            <a:ext cx="387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Informationsbeschaffung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07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Breitbild</PresentationFormat>
  <Paragraphs>23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Tools für mein digitales Studium</vt:lpstr>
      <vt:lpstr>Meine Lernorte</vt:lpstr>
      <vt:lpstr>Welche Geräte verwende ich? </vt:lpstr>
      <vt:lpstr>Welche Tools verwende ich für mein Studium?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für mein digitales Studium</dc:title>
  <dc:creator>Chantal Fuchs</dc:creator>
  <cp:lastModifiedBy>Chantal Fuchs</cp:lastModifiedBy>
  <cp:revision>5</cp:revision>
  <dcterms:created xsi:type="dcterms:W3CDTF">2022-09-14T12:40:51Z</dcterms:created>
  <dcterms:modified xsi:type="dcterms:W3CDTF">2022-09-14T14:56:03Z</dcterms:modified>
</cp:coreProperties>
</file>