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101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269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9258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658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906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50545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8370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787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123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67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527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698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16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811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079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51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D7B39-158F-4298-9E27-C78AD16DEC07}" type="datetimeFigureOut">
              <a:rPr lang="de-CH" smtClean="0"/>
              <a:t>15.09.2022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60678A-9CCC-4C24-A6C8-3FE7066DE4A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5793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0D5293D3-1607-DF0E-6B8F-BA58087F6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845" y="1737872"/>
            <a:ext cx="1172210" cy="117221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ACF19A8-86AA-E451-37DA-93F3827E2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634" y="1418866"/>
            <a:ext cx="1172210" cy="117221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64C22DE-A12F-E70E-0AAC-DFE680E70E77}"/>
              </a:ext>
            </a:extLst>
          </p:cNvPr>
          <p:cNvSpPr txBox="1"/>
          <p:nvPr/>
        </p:nvSpPr>
        <p:spPr>
          <a:xfrm flipH="1">
            <a:off x="571499" y="21729"/>
            <a:ext cx="5461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0000"/>
                </a:solidFill>
                <a:latin typeface="Abadi" panose="020B0604020202020204" pitchFamily="34" charset="0"/>
              </a:rPr>
              <a:t>Digitale Lernumgebung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6590266-D4BB-382B-53A1-2AE25CF90D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37" y="3828589"/>
            <a:ext cx="1071563" cy="107156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A9D87D9-BC95-FD42-8E39-17FD114E01D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975" t="14116" r="29141" b="16141"/>
          <a:stretch/>
        </p:blipFill>
        <p:spPr>
          <a:xfrm>
            <a:off x="2833218" y="2300799"/>
            <a:ext cx="1000912" cy="837924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8C92939-17DD-FF64-1B96-79A32022E6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1900" y="3727375"/>
            <a:ext cx="956310" cy="995432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0E49F354-39CA-4DF4-90E9-A9D163A938D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8093" t="11423" r="30847" b="10245"/>
          <a:stretch/>
        </p:blipFill>
        <p:spPr>
          <a:xfrm>
            <a:off x="3586480" y="4900152"/>
            <a:ext cx="1217679" cy="1216167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40D407CF-7596-BD04-7A8D-16C682290A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5589" y="2793114"/>
            <a:ext cx="2400300" cy="1905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C4B5107B-81D5-9142-3409-DF3D3E1976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83030" y="4722807"/>
            <a:ext cx="1091752" cy="1058233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3E86FEB3-A9AC-DD1D-B051-613CF26FF8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08473" y="2467783"/>
            <a:ext cx="1857375" cy="2466975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99AF6BA8-A21F-72F5-6CC8-5A9C2C76FA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21816" y="3765941"/>
            <a:ext cx="1172210" cy="117221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44D767FC-4C78-AABD-3E25-6193C13B67C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23594" y="4084438"/>
            <a:ext cx="1167485" cy="1167485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A4D73EF8-D7E4-C6E2-B43A-BE54364D1F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069668" y="5269131"/>
            <a:ext cx="2037942" cy="524437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701490A1-1E1C-2075-1ADD-7E1A9276DFDB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32530" t="13995" r="30981" b="10504"/>
          <a:stretch/>
        </p:blipFill>
        <p:spPr>
          <a:xfrm>
            <a:off x="4835841" y="1247767"/>
            <a:ext cx="1077416" cy="117221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4BAD7F12-5F49-6AAC-F7EC-C6180F50F01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846984" y="1910307"/>
            <a:ext cx="1167485" cy="1167485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89268C6-36F4-8131-92A2-C04958D1360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530345" y="2300799"/>
            <a:ext cx="1172210" cy="1172210"/>
          </a:xfrm>
          <a:prstGeom prst="rect">
            <a:avLst/>
          </a:prstGeom>
        </p:spPr>
      </p:pic>
      <p:sp>
        <p:nvSpPr>
          <p:cNvPr id="6" name="Sprechblase: rechteckig 5">
            <a:extLst>
              <a:ext uri="{FF2B5EF4-FFF2-40B4-BE49-F238E27FC236}">
                <a16:creationId xmlns:a16="http://schemas.microsoft.com/office/drawing/2014/main" id="{DE08CA35-6748-426E-C41B-D47BAD7C45BE}"/>
              </a:ext>
            </a:extLst>
          </p:cNvPr>
          <p:cNvSpPr/>
          <p:nvPr/>
        </p:nvSpPr>
        <p:spPr>
          <a:xfrm>
            <a:off x="7101840" y="1014649"/>
            <a:ext cx="1773719" cy="72322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Erstellen von Tabellen</a:t>
            </a:r>
          </a:p>
        </p:txBody>
      </p:sp>
      <p:sp>
        <p:nvSpPr>
          <p:cNvPr id="8" name="Sprechblase: rechteckig 7">
            <a:extLst>
              <a:ext uri="{FF2B5EF4-FFF2-40B4-BE49-F238E27FC236}">
                <a16:creationId xmlns:a16="http://schemas.microsoft.com/office/drawing/2014/main" id="{2EC4DC97-766A-3AD7-8291-8E02DDC05C72}"/>
              </a:ext>
            </a:extLst>
          </p:cNvPr>
          <p:cNvSpPr/>
          <p:nvPr/>
        </p:nvSpPr>
        <p:spPr>
          <a:xfrm>
            <a:off x="7785910" y="3006698"/>
            <a:ext cx="1673984" cy="539831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Suchmaschine</a:t>
            </a:r>
          </a:p>
        </p:txBody>
      </p:sp>
      <p:sp>
        <p:nvSpPr>
          <p:cNvPr id="13" name="Sprechblase: rechteckig 12">
            <a:extLst>
              <a:ext uri="{FF2B5EF4-FFF2-40B4-BE49-F238E27FC236}">
                <a16:creationId xmlns:a16="http://schemas.microsoft.com/office/drawing/2014/main" id="{CAD926C0-7E3A-2D7D-480A-A9C6F62BDDAF}"/>
              </a:ext>
            </a:extLst>
          </p:cNvPr>
          <p:cNvSpPr/>
          <p:nvPr/>
        </p:nvSpPr>
        <p:spPr>
          <a:xfrm>
            <a:off x="725488" y="3180814"/>
            <a:ext cx="1743392" cy="659993"/>
          </a:xfrm>
          <a:prstGeom prst="wedgeRectCallout">
            <a:avLst>
              <a:gd name="adj1" fmla="val 54779"/>
              <a:gd name="adj2" fmla="val 111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Erstellen von Präsentationen</a:t>
            </a:r>
          </a:p>
        </p:txBody>
      </p:sp>
      <p:sp>
        <p:nvSpPr>
          <p:cNvPr id="15" name="Sprechblase: rechteckig 14">
            <a:extLst>
              <a:ext uri="{FF2B5EF4-FFF2-40B4-BE49-F238E27FC236}">
                <a16:creationId xmlns:a16="http://schemas.microsoft.com/office/drawing/2014/main" id="{B9A84A22-3E8A-D172-A1E7-A009205CC574}"/>
              </a:ext>
            </a:extLst>
          </p:cNvPr>
          <p:cNvSpPr/>
          <p:nvPr/>
        </p:nvSpPr>
        <p:spPr>
          <a:xfrm>
            <a:off x="7278305" y="6042320"/>
            <a:ext cx="1520255" cy="539831"/>
          </a:xfrm>
          <a:prstGeom prst="wedgeRectCallout">
            <a:avLst>
              <a:gd name="adj1" fmla="val -83021"/>
              <a:gd name="adj2" fmla="val -133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Bearbeiten von PDF</a:t>
            </a:r>
          </a:p>
        </p:txBody>
      </p:sp>
      <p:sp>
        <p:nvSpPr>
          <p:cNvPr id="16" name="Sprechblase: rechteckig 15">
            <a:extLst>
              <a:ext uri="{FF2B5EF4-FFF2-40B4-BE49-F238E27FC236}">
                <a16:creationId xmlns:a16="http://schemas.microsoft.com/office/drawing/2014/main" id="{C9CC0D30-277D-F69A-BD9D-8374D8A43CAE}"/>
              </a:ext>
            </a:extLst>
          </p:cNvPr>
          <p:cNvSpPr/>
          <p:nvPr/>
        </p:nvSpPr>
        <p:spPr>
          <a:xfrm>
            <a:off x="1859280" y="6115933"/>
            <a:ext cx="1584960" cy="510130"/>
          </a:xfrm>
          <a:prstGeom prst="wedgeRectCallout">
            <a:avLst>
              <a:gd name="adj1" fmla="val 83464"/>
              <a:gd name="adj2" fmla="val -136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Online Meetings</a:t>
            </a:r>
          </a:p>
        </p:txBody>
      </p:sp>
      <p:sp>
        <p:nvSpPr>
          <p:cNvPr id="17" name="Sprechblase: rechteckig 16">
            <a:extLst>
              <a:ext uri="{FF2B5EF4-FFF2-40B4-BE49-F238E27FC236}">
                <a16:creationId xmlns:a16="http://schemas.microsoft.com/office/drawing/2014/main" id="{BEF77ABE-0CE5-A099-9D01-5609ECCEBCEE}"/>
              </a:ext>
            </a:extLst>
          </p:cNvPr>
          <p:cNvSpPr/>
          <p:nvPr/>
        </p:nvSpPr>
        <p:spPr>
          <a:xfrm>
            <a:off x="1188720" y="1601096"/>
            <a:ext cx="1402080" cy="659993"/>
          </a:xfrm>
          <a:prstGeom prst="wedgeRectCallout">
            <a:avLst>
              <a:gd name="adj1" fmla="val 64674"/>
              <a:gd name="adj2" fmla="val 763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Schreiben von Texten</a:t>
            </a:r>
          </a:p>
        </p:txBody>
      </p:sp>
      <p:sp>
        <p:nvSpPr>
          <p:cNvPr id="18" name="Sprechblase: rechteckig 17">
            <a:extLst>
              <a:ext uri="{FF2B5EF4-FFF2-40B4-BE49-F238E27FC236}">
                <a16:creationId xmlns:a16="http://schemas.microsoft.com/office/drawing/2014/main" id="{D57EF0F7-0246-7F2F-DABA-0F827D8E95BB}"/>
              </a:ext>
            </a:extLst>
          </p:cNvPr>
          <p:cNvSpPr/>
          <p:nvPr/>
        </p:nvSpPr>
        <p:spPr>
          <a:xfrm>
            <a:off x="3119120" y="1418866"/>
            <a:ext cx="1444585" cy="538982"/>
          </a:xfrm>
          <a:prstGeom prst="wedgeRectCallout">
            <a:avLst>
              <a:gd name="adj1" fmla="val 77631"/>
              <a:gd name="adj2" fmla="val 97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Notizen</a:t>
            </a:r>
          </a:p>
        </p:txBody>
      </p:sp>
      <p:sp>
        <p:nvSpPr>
          <p:cNvPr id="19" name="Sprechblase: rechteckig 18">
            <a:extLst>
              <a:ext uri="{FF2B5EF4-FFF2-40B4-BE49-F238E27FC236}">
                <a16:creationId xmlns:a16="http://schemas.microsoft.com/office/drawing/2014/main" id="{13F7281A-11C8-12C0-1697-991CDA426FC3}"/>
              </a:ext>
            </a:extLst>
          </p:cNvPr>
          <p:cNvSpPr/>
          <p:nvPr/>
        </p:nvSpPr>
        <p:spPr>
          <a:xfrm>
            <a:off x="496329" y="5162708"/>
            <a:ext cx="1857374" cy="691053"/>
          </a:xfrm>
          <a:prstGeom prst="wedgeRectCallout">
            <a:avLst>
              <a:gd name="adj1" fmla="val 67782"/>
              <a:gd name="adj2" fmla="val -815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Private </a:t>
            </a:r>
            <a:r>
              <a:rPr lang="de-CH" dirty="0" err="1"/>
              <a:t>E-mails</a:t>
            </a:r>
            <a:endParaRPr lang="de-CH" dirty="0"/>
          </a:p>
        </p:txBody>
      </p:sp>
      <p:sp>
        <p:nvSpPr>
          <p:cNvPr id="21" name="Sprechblase: rechteckig 20">
            <a:extLst>
              <a:ext uri="{FF2B5EF4-FFF2-40B4-BE49-F238E27FC236}">
                <a16:creationId xmlns:a16="http://schemas.microsoft.com/office/drawing/2014/main" id="{F0B97CD7-2EB5-E3CA-3369-3900699CA626}"/>
              </a:ext>
            </a:extLst>
          </p:cNvPr>
          <p:cNvSpPr/>
          <p:nvPr/>
        </p:nvSpPr>
        <p:spPr>
          <a:xfrm>
            <a:off x="8097964" y="4968755"/>
            <a:ext cx="2041226" cy="745609"/>
          </a:xfrm>
          <a:prstGeom prst="wedgeRectCallout">
            <a:avLst>
              <a:gd name="adj1" fmla="val -76082"/>
              <a:gd name="adj2" fmla="val -669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E-Mails der Schule</a:t>
            </a:r>
          </a:p>
        </p:txBody>
      </p:sp>
      <p:sp>
        <p:nvSpPr>
          <p:cNvPr id="24" name="Sprechblase: rechteckig 23">
            <a:extLst>
              <a:ext uri="{FF2B5EF4-FFF2-40B4-BE49-F238E27FC236}">
                <a16:creationId xmlns:a16="http://schemas.microsoft.com/office/drawing/2014/main" id="{FC178324-9420-2E54-60F5-2384B142A91B}"/>
              </a:ext>
            </a:extLst>
          </p:cNvPr>
          <p:cNvSpPr/>
          <p:nvPr/>
        </p:nvSpPr>
        <p:spPr>
          <a:xfrm>
            <a:off x="616069" y="1473511"/>
            <a:ext cx="1903332" cy="745608"/>
          </a:xfrm>
          <a:prstGeom prst="wedgeRectCallout">
            <a:avLst>
              <a:gd name="adj1" fmla="val 62440"/>
              <a:gd name="adj2" fmla="val 706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Erstellen von Karteikarten</a:t>
            </a:r>
          </a:p>
        </p:txBody>
      </p:sp>
      <p:sp>
        <p:nvSpPr>
          <p:cNvPr id="29" name="Sprechblase: rechteckig 28">
            <a:extLst>
              <a:ext uri="{FF2B5EF4-FFF2-40B4-BE49-F238E27FC236}">
                <a16:creationId xmlns:a16="http://schemas.microsoft.com/office/drawing/2014/main" id="{A6CB1A5C-B433-4AAE-1200-5993B1DAE8DA}"/>
              </a:ext>
            </a:extLst>
          </p:cNvPr>
          <p:cNvSpPr/>
          <p:nvPr/>
        </p:nvSpPr>
        <p:spPr>
          <a:xfrm>
            <a:off x="8259673" y="3095367"/>
            <a:ext cx="1903331" cy="969753"/>
          </a:xfrm>
          <a:prstGeom prst="wedgeRectCallout">
            <a:avLst>
              <a:gd name="adj1" fmla="val -73679"/>
              <a:gd name="adj2" fmla="val -537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Übersicht über den Stundenplan</a:t>
            </a:r>
          </a:p>
        </p:txBody>
      </p:sp>
      <p:sp>
        <p:nvSpPr>
          <p:cNvPr id="30" name="Sprechblase: rechteckig 29">
            <a:extLst>
              <a:ext uri="{FF2B5EF4-FFF2-40B4-BE49-F238E27FC236}">
                <a16:creationId xmlns:a16="http://schemas.microsoft.com/office/drawing/2014/main" id="{7DE5AA88-8D48-4349-DBE1-0750E808D479}"/>
              </a:ext>
            </a:extLst>
          </p:cNvPr>
          <p:cNvSpPr/>
          <p:nvPr/>
        </p:nvSpPr>
        <p:spPr>
          <a:xfrm>
            <a:off x="5198509" y="150040"/>
            <a:ext cx="1903331" cy="99543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Suchmaschine auf dem Handy</a:t>
            </a:r>
          </a:p>
        </p:txBody>
      </p:sp>
      <p:sp>
        <p:nvSpPr>
          <p:cNvPr id="31" name="Sprechblase: rechteckig 30">
            <a:extLst>
              <a:ext uri="{FF2B5EF4-FFF2-40B4-BE49-F238E27FC236}">
                <a16:creationId xmlns:a16="http://schemas.microsoft.com/office/drawing/2014/main" id="{1C8D8C27-5A3C-9D4F-53F6-5203C6CA6642}"/>
              </a:ext>
            </a:extLst>
          </p:cNvPr>
          <p:cNvSpPr/>
          <p:nvPr/>
        </p:nvSpPr>
        <p:spPr>
          <a:xfrm>
            <a:off x="6085369" y="5983675"/>
            <a:ext cx="1903330" cy="745607"/>
          </a:xfrm>
          <a:prstGeom prst="wedgeRectCallout">
            <a:avLst>
              <a:gd name="adj1" fmla="val -40050"/>
              <a:gd name="adj2" fmla="val -75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/>
              <a:t>Lernplatform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8063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4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35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Abadi</vt:lpstr>
      <vt:lpstr>Arial</vt:lpstr>
      <vt:lpstr>Trebuchet MS</vt:lpstr>
      <vt:lpstr>Wingdings 3</vt:lpstr>
      <vt:lpstr>Facette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Weber Patrick (weberp03)</dc:creator>
  <cp:lastModifiedBy>Weber Patrick (weberp03)</cp:lastModifiedBy>
  <cp:revision>6</cp:revision>
  <dcterms:created xsi:type="dcterms:W3CDTF">2022-09-13T17:18:04Z</dcterms:created>
  <dcterms:modified xsi:type="dcterms:W3CDTF">2022-09-15T08:24:44Z</dcterms:modified>
</cp:coreProperties>
</file>