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48" y="2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AE514F-5F51-4DF5-AE78-99AEC4F8EA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98E2302-8B1B-4F4D-AA8E-4E3E2E84C0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9602CB-AA87-4391-8C76-C7F08007D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B3B1-F50C-4E2A-89EB-4404FA4E1632}" type="datetimeFigureOut">
              <a:rPr lang="de-CH" smtClean="0"/>
              <a:t>17.09.2021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E523CE-E948-47C0-BF94-B1A199C50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C00C0CA-5F10-4781-8F03-5358AC6C7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638E-51BC-4D62-B9E8-D0A4D7455FA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486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2D8842-8242-4F6F-86D0-DB1F364D7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C42BA57-0BFF-4F8F-A46D-492F5FC3B2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AB9C56-09F0-4968-8212-078F72878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B3B1-F50C-4E2A-89EB-4404FA4E1632}" type="datetimeFigureOut">
              <a:rPr lang="de-CH" smtClean="0"/>
              <a:t>17.09.2021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E4ECEF-8560-485C-A228-D64802DDE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FEA44A-5FD1-4264-9520-393847536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638E-51BC-4D62-B9E8-D0A4D7455FA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2775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543E51D-1B81-4967-8273-36B18AD632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0C06453-525E-4D62-B359-076589FD9B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8A1B2AF-C1FD-4B31-89E7-D0D6CD228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B3B1-F50C-4E2A-89EB-4404FA4E1632}" type="datetimeFigureOut">
              <a:rPr lang="de-CH" smtClean="0"/>
              <a:t>17.09.2021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6411F0-CAD6-4122-B898-FE57E7D44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415A743-C30C-4D87-B8DA-D357B1715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638E-51BC-4D62-B9E8-D0A4D7455FA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52653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1FC6B7-F652-42A8-AFF0-D68AAFE27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9E353C7-A18B-4C65-960B-C397209F48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4C8D4E4-9F10-4F42-B71C-6BC2B3A6A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B3B1-F50C-4E2A-89EB-4404FA4E1632}" type="datetimeFigureOut">
              <a:rPr lang="de-CH" smtClean="0"/>
              <a:t>17.09.2021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64A793-C4E4-4A88-8E9A-D0126C65A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92217FF-0C4E-44EC-8B3F-AB6AF989B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638E-51BC-4D62-B9E8-D0A4D7455FA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61029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B7B177-A894-4F3B-B21C-ABD740D93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32E6383-3085-4CFF-9D30-E2C0C78905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846B659-BE78-4E0D-ABBD-E7CBCAB28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B3B1-F50C-4E2A-89EB-4404FA4E1632}" type="datetimeFigureOut">
              <a:rPr lang="de-CH" smtClean="0"/>
              <a:t>17.09.2021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E786569-6E97-42B0-A124-414BF52AA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F43691F-079B-4AD1-9F4D-60D372D57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638E-51BC-4D62-B9E8-D0A4D7455FA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69541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2A38D2-204B-46EB-9E89-E3DE0FFFA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D207D77-94AB-405B-84DA-BDC0E3BA65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E9C55B3-ADCB-48CB-BE35-98710B3BBD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05866E7-569D-41F9-8AF3-24CCACF47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B3B1-F50C-4E2A-89EB-4404FA4E1632}" type="datetimeFigureOut">
              <a:rPr lang="de-CH" smtClean="0"/>
              <a:t>17.09.2021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07C1236-A32A-4505-8C60-875FD3630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0E12CC1-4C82-4297-8BDC-8596023AA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638E-51BC-4D62-B9E8-D0A4D7455FA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63107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65F8C3-0EE7-413D-9D7C-C7CDF4083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5A9D30E-F4F9-4087-9E01-221ACD6B06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64555E6-6E4A-4002-A8C1-1A80CC9CBC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D380E1E-43A7-40B4-83BA-322C1EAD59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381C38C-1C34-41CA-8FB8-7FCE0AAA14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055AE5C-1D4C-4DF7-AA7C-3AEF39333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B3B1-F50C-4E2A-89EB-4404FA4E1632}" type="datetimeFigureOut">
              <a:rPr lang="de-CH" smtClean="0"/>
              <a:t>17.09.2021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35059FF-018A-4714-8B4B-1F263419D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BF5B71E-4044-4A28-98F2-2F29C9600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638E-51BC-4D62-B9E8-D0A4D7455FA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31364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8C4A51-8BFF-48C9-AEAE-94F4A7B37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2A4CE1C-4D74-4457-AF96-8B0F9DAC5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B3B1-F50C-4E2A-89EB-4404FA4E1632}" type="datetimeFigureOut">
              <a:rPr lang="de-CH" smtClean="0"/>
              <a:t>17.09.2021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906490E-4B13-4967-A56C-A9985FE01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7AF6CEE-994A-4EF8-85DA-2A6DB9D45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638E-51BC-4D62-B9E8-D0A4D7455FA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28692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D57E966-268E-460D-8461-DE353C549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B3B1-F50C-4E2A-89EB-4404FA4E1632}" type="datetimeFigureOut">
              <a:rPr lang="de-CH" smtClean="0"/>
              <a:t>17.09.2021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69EC1F4-34D3-4C14-B4E3-15A4A2D32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53DA2F2-8759-4C23-A93C-425BAB7B8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638E-51BC-4D62-B9E8-D0A4D7455FA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11215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BBCF2C-F6BB-48B8-AD45-ADCBD133B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954B614-4D23-48D0-B903-842F3EBD99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76AB49D-E272-494F-AA4B-321575EB29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CAD962A-5982-4B30-9354-637C15F4C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B3B1-F50C-4E2A-89EB-4404FA4E1632}" type="datetimeFigureOut">
              <a:rPr lang="de-CH" smtClean="0"/>
              <a:t>17.09.2021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CCDE32C-22B2-42E8-9581-D3AEC23E0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4B2DF83-9B03-4D5A-9919-BEDDD9EF4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638E-51BC-4D62-B9E8-D0A4D7455FA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76858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26E805-1922-4885-945A-77DAD76E3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E3C1763-F8FF-4B0F-8471-BF84B7B80A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D660A6B-55AD-487B-9C24-AC3FCDAFAC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C1663B6-271A-426B-950D-FC5B0696D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B3B1-F50C-4E2A-89EB-4404FA4E1632}" type="datetimeFigureOut">
              <a:rPr lang="de-CH" smtClean="0"/>
              <a:t>17.09.2021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9020DCB-1D23-4B3E-AC99-0B9F71A13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ABA0A9C-812A-4D6C-B14C-2020AF1AF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638E-51BC-4D62-B9E8-D0A4D7455FA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14593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1F638C2-A1EF-4970-B587-E96E56370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3691331-4157-4059-9D4D-0F7A483D34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F00792A-7E95-42F1-82AC-B1812C71A3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5B3B1-F50C-4E2A-89EB-4404FA4E1632}" type="datetimeFigureOut">
              <a:rPr lang="de-CH" smtClean="0"/>
              <a:t>17.09.2021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0B57D1B-8AF6-4727-B384-C23D0FA26F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B2B479E-0D6D-401B-8C36-AE37BA98D1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C638E-51BC-4D62-B9E8-D0A4D7455FA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67545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EAF735DD-2A0C-4FD9-AAB1-AC028E7D0BA1}"/>
              </a:ext>
            </a:extLst>
          </p:cNvPr>
          <p:cNvGrpSpPr/>
          <p:nvPr/>
        </p:nvGrpSpPr>
        <p:grpSpPr>
          <a:xfrm>
            <a:off x="76200" y="407160"/>
            <a:ext cx="12039600" cy="3021840"/>
            <a:chOff x="76200" y="1791403"/>
            <a:chExt cx="12039600" cy="3021840"/>
          </a:xfrm>
        </p:grpSpPr>
        <p:pic>
          <p:nvPicPr>
            <p:cNvPr id="4" name="Grafik 3">
              <a:extLst>
                <a:ext uri="{FF2B5EF4-FFF2-40B4-BE49-F238E27FC236}">
                  <a16:creationId xmlns:a16="http://schemas.microsoft.com/office/drawing/2014/main" id="{1DF28B13-25FA-4C68-A20E-08F47668D36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5653"/>
            <a:stretch/>
          </p:blipFill>
          <p:spPr>
            <a:xfrm>
              <a:off x="76200" y="3074178"/>
              <a:ext cx="12039600" cy="754871"/>
            </a:xfrm>
            <a:prstGeom prst="rect">
              <a:avLst/>
            </a:prstGeom>
          </p:spPr>
        </p:pic>
        <p:sp>
          <p:nvSpPr>
            <p:cNvPr id="5" name="Textfeld 4">
              <a:extLst>
                <a:ext uri="{FF2B5EF4-FFF2-40B4-BE49-F238E27FC236}">
                  <a16:creationId xmlns:a16="http://schemas.microsoft.com/office/drawing/2014/main" id="{94D7722E-C00F-45AE-BD2E-833F9E464128}"/>
                </a:ext>
              </a:extLst>
            </p:cNvPr>
            <p:cNvSpPr txBox="1"/>
            <p:nvPr/>
          </p:nvSpPr>
          <p:spPr>
            <a:xfrm>
              <a:off x="449722" y="1791403"/>
              <a:ext cx="2939544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de-CH" dirty="0"/>
                <a:t>Für </a:t>
              </a:r>
              <a:r>
                <a:rPr lang="de-CH" dirty="0" err="1"/>
                <a:t>Moodle</a:t>
              </a:r>
              <a:r>
                <a:rPr lang="de-CH" dirty="0"/>
                <a:t>, Recherchen, etc.</a:t>
              </a:r>
            </a:p>
          </p:txBody>
        </p:sp>
        <p:sp>
          <p:nvSpPr>
            <p:cNvPr id="6" name="Textfeld 5">
              <a:extLst>
                <a:ext uri="{FF2B5EF4-FFF2-40B4-BE49-F238E27FC236}">
                  <a16:creationId xmlns:a16="http://schemas.microsoft.com/office/drawing/2014/main" id="{2B987A1B-E455-4471-AA45-D3B6AA813D25}"/>
                </a:ext>
              </a:extLst>
            </p:cNvPr>
            <p:cNvSpPr txBox="1"/>
            <p:nvPr/>
          </p:nvSpPr>
          <p:spPr>
            <a:xfrm>
              <a:off x="3389266" y="4443911"/>
              <a:ext cx="1552983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de-CH" dirty="0" err="1"/>
                <a:t>Komunikation</a:t>
              </a:r>
              <a:endParaRPr lang="de-CH" dirty="0"/>
            </a:p>
          </p:txBody>
        </p:sp>
        <p:sp>
          <p:nvSpPr>
            <p:cNvPr id="7" name="Textfeld 6">
              <a:extLst>
                <a:ext uri="{FF2B5EF4-FFF2-40B4-BE49-F238E27FC236}">
                  <a16:creationId xmlns:a16="http://schemas.microsoft.com/office/drawing/2014/main" id="{E6971A56-4099-4E79-838C-1C3FB4324253}"/>
                </a:ext>
              </a:extLst>
            </p:cNvPr>
            <p:cNvSpPr txBox="1"/>
            <p:nvPr/>
          </p:nvSpPr>
          <p:spPr>
            <a:xfrm>
              <a:off x="7698540" y="4443911"/>
              <a:ext cx="1765220" cy="369332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de-CH" dirty="0"/>
                <a:t>Dokumentation</a:t>
              </a:r>
            </a:p>
          </p:txBody>
        </p:sp>
        <p:sp>
          <p:nvSpPr>
            <p:cNvPr id="8" name="Textfeld 7">
              <a:extLst>
                <a:ext uri="{FF2B5EF4-FFF2-40B4-BE49-F238E27FC236}">
                  <a16:creationId xmlns:a16="http://schemas.microsoft.com/office/drawing/2014/main" id="{3A15DAEB-D267-4987-872D-EBE8CFB4BA5D}"/>
                </a:ext>
              </a:extLst>
            </p:cNvPr>
            <p:cNvSpPr txBox="1"/>
            <p:nvPr/>
          </p:nvSpPr>
          <p:spPr>
            <a:xfrm>
              <a:off x="7698540" y="1791403"/>
              <a:ext cx="2421568" cy="369332"/>
            </a:xfrm>
            <a:prstGeom prst="rect">
              <a:avLst/>
            </a:prstGeom>
            <a:noFill/>
            <a:ln>
              <a:solidFill>
                <a:srgbClr val="7030A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de-CH" dirty="0"/>
                <a:t>Zusammenfassungen</a:t>
              </a:r>
            </a:p>
          </p:txBody>
        </p:sp>
        <p:cxnSp>
          <p:nvCxnSpPr>
            <p:cNvPr id="10" name="Gerade Verbindung mit Pfeil 9">
              <a:extLst>
                <a:ext uri="{FF2B5EF4-FFF2-40B4-BE49-F238E27FC236}">
                  <a16:creationId xmlns:a16="http://schemas.microsoft.com/office/drawing/2014/main" id="{778F2CE4-5150-41DC-A5A2-B14BEAD184A7}"/>
                </a:ext>
              </a:extLst>
            </p:cNvPr>
            <p:cNvCxnSpPr/>
            <p:nvPr/>
          </p:nvCxnSpPr>
          <p:spPr>
            <a:xfrm flipH="1">
              <a:off x="583421" y="2160735"/>
              <a:ext cx="89757" cy="85734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 Verbindung mit Pfeil 11">
              <a:extLst>
                <a:ext uri="{FF2B5EF4-FFF2-40B4-BE49-F238E27FC236}">
                  <a16:creationId xmlns:a16="http://schemas.microsoft.com/office/drawing/2014/main" id="{3DAE336F-9586-4555-BC76-FA81FCAAFCE6}"/>
                </a:ext>
              </a:extLst>
            </p:cNvPr>
            <p:cNvCxnSpPr/>
            <p:nvPr/>
          </p:nvCxnSpPr>
          <p:spPr>
            <a:xfrm flipH="1" flipV="1">
              <a:off x="2535637" y="3910042"/>
              <a:ext cx="853629" cy="4768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mit Pfeil 13">
              <a:extLst>
                <a:ext uri="{FF2B5EF4-FFF2-40B4-BE49-F238E27FC236}">
                  <a16:creationId xmlns:a16="http://schemas.microsoft.com/office/drawing/2014/main" id="{B8975667-A72E-4B11-9F6E-E78A915C1EA3}"/>
                </a:ext>
              </a:extLst>
            </p:cNvPr>
            <p:cNvCxnSpPr/>
            <p:nvPr/>
          </p:nvCxnSpPr>
          <p:spPr>
            <a:xfrm flipV="1">
              <a:off x="4252240" y="3898063"/>
              <a:ext cx="0" cy="44393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mit Pfeil 15">
              <a:extLst>
                <a:ext uri="{FF2B5EF4-FFF2-40B4-BE49-F238E27FC236}">
                  <a16:creationId xmlns:a16="http://schemas.microsoft.com/office/drawing/2014/main" id="{27304BA8-1409-4801-83F1-F4CD52507C6B}"/>
                </a:ext>
              </a:extLst>
            </p:cNvPr>
            <p:cNvCxnSpPr/>
            <p:nvPr/>
          </p:nvCxnSpPr>
          <p:spPr>
            <a:xfrm flipV="1">
              <a:off x="4779563" y="3829049"/>
              <a:ext cx="286101" cy="61486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 Verbindung mit Pfeil 17">
              <a:extLst>
                <a:ext uri="{FF2B5EF4-FFF2-40B4-BE49-F238E27FC236}">
                  <a16:creationId xmlns:a16="http://schemas.microsoft.com/office/drawing/2014/main" id="{C3BD4153-2856-4EFF-BC9E-47362BDC69BB}"/>
                </a:ext>
              </a:extLst>
            </p:cNvPr>
            <p:cNvCxnSpPr/>
            <p:nvPr/>
          </p:nvCxnSpPr>
          <p:spPr>
            <a:xfrm flipV="1">
              <a:off x="4942249" y="3885146"/>
              <a:ext cx="964887" cy="61392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 Verbindung mit Pfeil 19">
              <a:extLst>
                <a:ext uri="{FF2B5EF4-FFF2-40B4-BE49-F238E27FC236}">
                  <a16:creationId xmlns:a16="http://schemas.microsoft.com/office/drawing/2014/main" id="{CB9B54D5-7BC2-4AE4-95E4-80097B06406B}"/>
                </a:ext>
              </a:extLst>
            </p:cNvPr>
            <p:cNvCxnSpPr>
              <a:stCxn id="8" idx="2"/>
            </p:cNvCxnSpPr>
            <p:nvPr/>
          </p:nvCxnSpPr>
          <p:spPr>
            <a:xfrm>
              <a:off x="8909324" y="2160735"/>
              <a:ext cx="46280" cy="85734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 Verbindung mit Pfeil 21">
              <a:extLst>
                <a:ext uri="{FF2B5EF4-FFF2-40B4-BE49-F238E27FC236}">
                  <a16:creationId xmlns:a16="http://schemas.microsoft.com/office/drawing/2014/main" id="{1425A012-2499-4DE4-AEF2-BD2959D24828}"/>
                </a:ext>
              </a:extLst>
            </p:cNvPr>
            <p:cNvCxnSpPr/>
            <p:nvPr/>
          </p:nvCxnSpPr>
          <p:spPr>
            <a:xfrm flipH="1" flipV="1">
              <a:off x="8044476" y="3885146"/>
              <a:ext cx="61708" cy="50173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 Verbindung mit Pfeil 23">
              <a:extLst>
                <a:ext uri="{FF2B5EF4-FFF2-40B4-BE49-F238E27FC236}">
                  <a16:creationId xmlns:a16="http://schemas.microsoft.com/office/drawing/2014/main" id="{730F017C-9CFF-4644-A461-13582C1C64AA}"/>
                </a:ext>
              </a:extLst>
            </p:cNvPr>
            <p:cNvCxnSpPr/>
            <p:nvPr/>
          </p:nvCxnSpPr>
          <p:spPr>
            <a:xfrm flipV="1">
              <a:off x="9402052" y="3885146"/>
              <a:ext cx="366975" cy="50173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 Verbindung mit Pfeil 25">
              <a:extLst>
                <a:ext uri="{FF2B5EF4-FFF2-40B4-BE49-F238E27FC236}">
                  <a16:creationId xmlns:a16="http://schemas.microsoft.com/office/drawing/2014/main" id="{8D16D014-6582-4BD7-B369-429258399E0B}"/>
                </a:ext>
              </a:extLst>
            </p:cNvPr>
            <p:cNvCxnSpPr>
              <a:stCxn id="7" idx="3"/>
            </p:cNvCxnSpPr>
            <p:nvPr/>
          </p:nvCxnSpPr>
          <p:spPr>
            <a:xfrm flipV="1">
              <a:off x="9463760" y="3829049"/>
              <a:ext cx="1071474" cy="79952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Gerade Verbindung mit Pfeil 27">
              <a:extLst>
                <a:ext uri="{FF2B5EF4-FFF2-40B4-BE49-F238E27FC236}">
                  <a16:creationId xmlns:a16="http://schemas.microsoft.com/office/drawing/2014/main" id="{FE8149A0-57A3-4991-922C-3D133FD083F1}"/>
                </a:ext>
              </a:extLst>
            </p:cNvPr>
            <p:cNvCxnSpPr>
              <a:stCxn id="7" idx="3"/>
            </p:cNvCxnSpPr>
            <p:nvPr/>
          </p:nvCxnSpPr>
          <p:spPr>
            <a:xfrm flipV="1">
              <a:off x="9463760" y="3829049"/>
              <a:ext cx="1957825" cy="79952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feld 1">
            <a:extLst>
              <a:ext uri="{FF2B5EF4-FFF2-40B4-BE49-F238E27FC236}">
                <a16:creationId xmlns:a16="http://schemas.microsoft.com/office/drawing/2014/main" id="{493B1D60-1AF9-40C3-8DC3-65DE18CE623B}"/>
              </a:ext>
            </a:extLst>
          </p:cNvPr>
          <p:cNvSpPr txBox="1"/>
          <p:nvPr/>
        </p:nvSpPr>
        <p:spPr>
          <a:xfrm>
            <a:off x="230938" y="3855368"/>
            <a:ext cx="118189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/>
              <a:t>OneNote: ich empfinde dieses Programm als das beste um Lehr-Unterlagen/Zusammenfassungen zu erstellen. </a:t>
            </a:r>
          </a:p>
          <a:p>
            <a:r>
              <a:rPr lang="de-CH" dirty="0"/>
              <a:t>Man kann eine überschaubare Struktur aufbauen nach Fach und Thema. PDFs reinladen und von Hand Notizen hinzufügen.</a:t>
            </a:r>
          </a:p>
          <a:p>
            <a:endParaRPr lang="de-CH" dirty="0"/>
          </a:p>
          <a:p>
            <a:r>
              <a:rPr lang="de-CH" dirty="0"/>
              <a:t>Die anderen Programme haben einen </a:t>
            </a:r>
            <a:r>
              <a:rPr lang="de-CH"/>
              <a:t>eindeutigen Zweck.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764966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</Words>
  <Application>Microsoft Office PowerPoint</Application>
  <PresentationFormat>Breitbild</PresentationFormat>
  <Paragraphs>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Strickler Philip (stricphi)</dc:creator>
  <cp:lastModifiedBy>Strickler Philip (stricphi)</cp:lastModifiedBy>
  <cp:revision>3</cp:revision>
  <dcterms:created xsi:type="dcterms:W3CDTF">2021-09-17T15:32:56Z</dcterms:created>
  <dcterms:modified xsi:type="dcterms:W3CDTF">2021-09-17T15:49:02Z</dcterms:modified>
</cp:coreProperties>
</file>