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E514F-5F51-4DF5-AE78-99AEC4F8E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E2302-8B1B-4F4D-AA8E-4E3E2E84C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602CB-AA87-4391-8C76-C7F08007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523CE-E948-47C0-BF94-B1A199C5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00C0CA-5F10-4781-8F03-5358AC6C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48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D8842-8242-4F6F-86D0-DB1F364D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42BA57-0BFF-4F8F-A46D-492F5FC3B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AB9C56-09F0-4968-8212-078F7287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E4ECEF-8560-485C-A228-D64802DD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FEA44A-5FD1-4264-9520-39384753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7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43E51D-1B81-4967-8273-36B18AD63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C06453-525E-4D62-B359-076589FD9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A1B2AF-C1FD-4B31-89E7-D0D6CD22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6411F0-CAD6-4122-B898-FE57E7D4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5A743-C30C-4D87-B8DA-D357B171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265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FC6B7-F652-42A8-AFF0-D68AAFE2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E353C7-A18B-4C65-960B-C397209F4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C8D4E4-9F10-4F42-B71C-6BC2B3A6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4A793-C4E4-4A88-8E9A-D0126C65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2217FF-0C4E-44EC-8B3F-AB6AF989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102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7B177-A894-4F3B-B21C-ABD740D9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2E6383-3085-4CFF-9D30-E2C0C7890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46B659-BE78-4E0D-ABBD-E7CBCAB2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786569-6E97-42B0-A124-414BF52A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43691F-079B-4AD1-9F4D-60D372D5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954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A38D2-204B-46EB-9E89-E3DE0FFF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207D77-94AB-405B-84DA-BDC0E3BA6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9C55B3-ADCB-48CB-BE35-98710B3BB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5866E7-569D-41F9-8AF3-24CCACF4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7C1236-A32A-4505-8C60-875FD363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E12CC1-4C82-4297-8BDC-8596023A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310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5F8C3-0EE7-413D-9D7C-C7CDF408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A9D30E-F4F9-4087-9E01-221ACD6B0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4555E6-6E4A-4002-A8C1-1A80CC9CB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380E1E-43A7-40B4-83BA-322C1EAD5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81C38C-1C34-41CA-8FB8-7FCE0AAA1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055AE5C-1D4C-4DF7-AA7C-3AEF3933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5059FF-018A-4714-8B4B-1F263419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BF5B71E-4044-4A28-98F2-2F29C960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136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C4A51-8BFF-48C9-AEAE-94F4A7B3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A4CE1C-4D74-4457-AF96-8B0F9DAC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06490E-4B13-4967-A56C-A9985FE0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AF6CEE-994A-4EF8-85DA-2A6DB9D4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869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D57E966-268E-460D-8461-DE353C54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9EC1F4-34D3-4C14-B4E3-15A4A2D3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3DA2F2-8759-4C23-A93C-425BAB7B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121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BCF2C-F6BB-48B8-AD45-ADCBD133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54B614-4D23-48D0-B903-842F3EBD9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6AB49D-E272-494F-AA4B-321575EB2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AD962A-5982-4B30-9354-637C15F4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CDE32C-22B2-42E8-9581-D3AEC23E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B2DF83-9B03-4D5A-9919-BEDDD9EF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685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6E805-1922-4885-945A-77DAD76E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E3C1763-F8FF-4B0F-8471-BF84B7B80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660A6B-55AD-487B-9C24-AC3FCDAFA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1663B6-271A-426B-950D-FC5B0696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020DCB-1D23-4B3E-AC99-0B9F71A1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BA0A9C-812A-4D6C-B14C-2020AF1A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459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F638C2-A1EF-4970-B587-E96E5637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691331-4157-4059-9D4D-0F7A483D3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00792A-7E95-42F1-82AC-B1812C71A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B3B1-F50C-4E2A-89EB-4404FA4E163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B57D1B-8AF6-4727-B384-C23D0FA26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2B479E-0D6D-401B-8C36-AE37BA98D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638E-51BC-4D62-B9E8-D0A4D7455F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75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AF735DD-2A0C-4FD9-AAB1-AC028E7D0BA1}"/>
              </a:ext>
            </a:extLst>
          </p:cNvPr>
          <p:cNvGrpSpPr/>
          <p:nvPr/>
        </p:nvGrpSpPr>
        <p:grpSpPr>
          <a:xfrm>
            <a:off x="76200" y="407160"/>
            <a:ext cx="12039600" cy="3021840"/>
            <a:chOff x="76200" y="1791403"/>
            <a:chExt cx="12039600" cy="3021840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1DF28B13-25FA-4C68-A20E-08F47668D3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653"/>
            <a:stretch/>
          </p:blipFill>
          <p:spPr>
            <a:xfrm>
              <a:off x="76200" y="3074178"/>
              <a:ext cx="12039600" cy="754871"/>
            </a:xfrm>
            <a:prstGeom prst="rect">
              <a:avLst/>
            </a:prstGeom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94D7722E-C00F-45AE-BD2E-833F9E464128}"/>
                </a:ext>
              </a:extLst>
            </p:cNvPr>
            <p:cNvSpPr txBox="1"/>
            <p:nvPr/>
          </p:nvSpPr>
          <p:spPr>
            <a:xfrm>
              <a:off x="449722" y="1791403"/>
              <a:ext cx="293954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CH" dirty="0"/>
                <a:t>Für </a:t>
              </a:r>
              <a:r>
                <a:rPr lang="de-CH" dirty="0" err="1"/>
                <a:t>Moodle</a:t>
              </a:r>
              <a:r>
                <a:rPr lang="de-CH" dirty="0"/>
                <a:t>, Recherchen, etc.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2B987A1B-E455-4471-AA45-D3B6AA813D25}"/>
                </a:ext>
              </a:extLst>
            </p:cNvPr>
            <p:cNvSpPr txBox="1"/>
            <p:nvPr/>
          </p:nvSpPr>
          <p:spPr>
            <a:xfrm>
              <a:off x="3389266" y="4443911"/>
              <a:ext cx="155298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CH" dirty="0" err="1"/>
                <a:t>Komunikation</a:t>
              </a:r>
              <a:endParaRPr lang="de-CH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6971A56-4099-4E79-838C-1C3FB4324253}"/>
                </a:ext>
              </a:extLst>
            </p:cNvPr>
            <p:cNvSpPr txBox="1"/>
            <p:nvPr/>
          </p:nvSpPr>
          <p:spPr>
            <a:xfrm>
              <a:off x="7698540" y="4443911"/>
              <a:ext cx="17652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CH" dirty="0"/>
                <a:t>Dokumentation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3A15DAEB-D267-4987-872D-EBE8CFB4BA5D}"/>
                </a:ext>
              </a:extLst>
            </p:cNvPr>
            <p:cNvSpPr txBox="1"/>
            <p:nvPr/>
          </p:nvSpPr>
          <p:spPr>
            <a:xfrm>
              <a:off x="7698540" y="1791403"/>
              <a:ext cx="2421568" cy="36933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CH" dirty="0"/>
                <a:t>Zusammenfassungen</a:t>
              </a:r>
            </a:p>
          </p:txBody>
        </p: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778F2CE4-5150-41DC-A5A2-B14BEAD184A7}"/>
                </a:ext>
              </a:extLst>
            </p:cNvPr>
            <p:cNvCxnSpPr/>
            <p:nvPr/>
          </p:nvCxnSpPr>
          <p:spPr>
            <a:xfrm flipH="1">
              <a:off x="583421" y="2160735"/>
              <a:ext cx="89757" cy="8573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3DAE336F-9586-4555-BC76-FA81FCAAFCE6}"/>
                </a:ext>
              </a:extLst>
            </p:cNvPr>
            <p:cNvCxnSpPr/>
            <p:nvPr/>
          </p:nvCxnSpPr>
          <p:spPr>
            <a:xfrm flipH="1" flipV="1">
              <a:off x="2535637" y="3910042"/>
              <a:ext cx="853629" cy="4768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B8975667-A72E-4B11-9F6E-E78A915C1EA3}"/>
                </a:ext>
              </a:extLst>
            </p:cNvPr>
            <p:cNvCxnSpPr/>
            <p:nvPr/>
          </p:nvCxnSpPr>
          <p:spPr>
            <a:xfrm flipV="1">
              <a:off x="4252240" y="3898063"/>
              <a:ext cx="0" cy="443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27304BA8-1409-4801-83F1-F4CD52507C6B}"/>
                </a:ext>
              </a:extLst>
            </p:cNvPr>
            <p:cNvCxnSpPr/>
            <p:nvPr/>
          </p:nvCxnSpPr>
          <p:spPr>
            <a:xfrm flipV="1">
              <a:off x="4779563" y="3829049"/>
              <a:ext cx="286101" cy="6148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C3BD4153-2856-4EFF-BC9E-47362BDC69BB}"/>
                </a:ext>
              </a:extLst>
            </p:cNvPr>
            <p:cNvCxnSpPr/>
            <p:nvPr/>
          </p:nvCxnSpPr>
          <p:spPr>
            <a:xfrm flipV="1">
              <a:off x="4942249" y="3885146"/>
              <a:ext cx="964887" cy="613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CB9B54D5-7BC2-4AE4-95E4-80097B06406B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8909324" y="2160735"/>
              <a:ext cx="46280" cy="8573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425A012-2499-4DE4-AEF2-BD2959D24828}"/>
                </a:ext>
              </a:extLst>
            </p:cNvPr>
            <p:cNvCxnSpPr/>
            <p:nvPr/>
          </p:nvCxnSpPr>
          <p:spPr>
            <a:xfrm flipH="1" flipV="1">
              <a:off x="8044476" y="3885146"/>
              <a:ext cx="61708" cy="5017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730F017C-9CFF-4644-A461-13582C1C64AA}"/>
                </a:ext>
              </a:extLst>
            </p:cNvPr>
            <p:cNvCxnSpPr/>
            <p:nvPr/>
          </p:nvCxnSpPr>
          <p:spPr>
            <a:xfrm flipV="1">
              <a:off x="9402052" y="3885146"/>
              <a:ext cx="366975" cy="5017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8D16D014-6582-4BD7-B369-429258399E0B}"/>
                </a:ext>
              </a:extLst>
            </p:cNvPr>
            <p:cNvCxnSpPr>
              <a:stCxn id="7" idx="3"/>
            </p:cNvCxnSpPr>
            <p:nvPr/>
          </p:nvCxnSpPr>
          <p:spPr>
            <a:xfrm flipV="1">
              <a:off x="9463760" y="3829049"/>
              <a:ext cx="1071474" cy="7995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FE8149A0-57A3-4991-922C-3D133FD083F1}"/>
                </a:ext>
              </a:extLst>
            </p:cNvPr>
            <p:cNvCxnSpPr>
              <a:stCxn id="7" idx="3"/>
            </p:cNvCxnSpPr>
            <p:nvPr/>
          </p:nvCxnSpPr>
          <p:spPr>
            <a:xfrm flipV="1">
              <a:off x="9463760" y="3829049"/>
              <a:ext cx="1957825" cy="7995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493B1D60-1AF9-40C3-8DC3-65DE18CE623B}"/>
              </a:ext>
            </a:extLst>
          </p:cNvPr>
          <p:cNvSpPr txBox="1"/>
          <p:nvPr/>
        </p:nvSpPr>
        <p:spPr>
          <a:xfrm>
            <a:off x="230938" y="3855368"/>
            <a:ext cx="1181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OneNote: ich empfinde dieses Programm als das beste um Lehr-Unterlagen/Zusammenfassungen zu erstellen. </a:t>
            </a:r>
          </a:p>
          <a:p>
            <a:r>
              <a:rPr lang="de-CH" dirty="0"/>
              <a:t>Man kann eine überschaubare Struktur aufbauen nach Fach und Thema. PDFs reinladen und von Hand Notizen hinzufügen.</a:t>
            </a:r>
          </a:p>
          <a:p>
            <a:endParaRPr lang="de-CH" dirty="0"/>
          </a:p>
          <a:p>
            <a:r>
              <a:rPr lang="de-CH" dirty="0"/>
              <a:t>Die anderen Programme haben einen </a:t>
            </a:r>
            <a:r>
              <a:rPr lang="de-CH"/>
              <a:t>eindeutigen Zweck.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496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Strickler Philip (stricphi)</dc:creator>
  <cp:lastModifiedBy>Strickler Philip (stricphi)</cp:lastModifiedBy>
  <cp:revision>3</cp:revision>
  <dcterms:created xsi:type="dcterms:W3CDTF">2021-09-17T15:32:56Z</dcterms:created>
  <dcterms:modified xsi:type="dcterms:W3CDTF">2021-09-17T15:49:02Z</dcterms:modified>
</cp:coreProperties>
</file>