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E7EC2A-6BAC-4647-978D-BD9813DB3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72AFBE-137A-4DCA-B30A-1E4463E48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9777CA-BB7C-4C30-9D59-00050382C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2E59-5F6B-4C79-BADB-8F3949B525A6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5AE1E3-F5D4-4045-B931-98867C310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1D0CE2-40D7-478B-A8DA-8C440E5F9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790-3237-4522-AADB-B9BA2FB52B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5486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DB5189-4CCE-4406-8BD7-74941C95A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A6F555-324F-49B6-947F-BC179205D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16D101-7496-44C1-93F8-4D23B3E31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2E59-5F6B-4C79-BADB-8F3949B525A6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0AE658-C631-44CB-934E-2687DE6E6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F2F395-526A-4882-9FA6-79995DE2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790-3237-4522-AADB-B9BA2FB52B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847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F1FBB7D-B37C-48C6-A02D-B91791C2C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B34CE1E-1C89-475E-A37B-27E54E605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04ECF1-EA29-4ABF-892D-568529F7D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2E59-5F6B-4C79-BADB-8F3949B525A6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A3F23C-4653-4F60-90B2-7E0232DFA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05F392-E3B5-43D2-840E-558E51915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790-3237-4522-AADB-B9BA2FB52B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3805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F5571-5A6E-4F66-A465-75A6F9AF4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C2BFD5-7B2E-4D4D-B6B5-C1C67E0DB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12D73D-FEDE-403B-AB4A-C15522E09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2E59-5F6B-4C79-BADB-8F3949B525A6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2FED9-B700-4A79-8277-A7C3E5B2B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050193-BCF9-47F2-8DE4-84F311E3E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790-3237-4522-AADB-B9BA2FB52B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359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D8005A-6E32-4E8E-836C-8BF911782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1744B52-FF60-4F0B-BC95-834678D3A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4890C3-F6E2-4BF7-9E11-4BCFCC60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2E59-5F6B-4C79-BADB-8F3949B525A6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AF2394-A68E-4194-929D-38D809FA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B1FDF9-CB1D-44B3-91A4-EBCB0B0CD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790-3237-4522-AADB-B9BA2FB52B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647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BB074-A851-4891-A3A6-0ADB33592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E1BBC5-4628-41D4-AE1F-EFF55FB9B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2483BC-F36A-4E77-A173-8644BB0B7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EE91DA-821A-42AA-BD6B-56482B57A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2E59-5F6B-4C79-BADB-8F3949B525A6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5B4178-9354-4EAA-8D01-D2CE29A8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30A14C-8710-4775-90E8-1BD6F6E7E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790-3237-4522-AADB-B9BA2FB52B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537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9DF2E8-301F-4C82-A6B7-59A0908C8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26E8B5-D6D3-494C-B5E1-E4E8E7AE8A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52EEBC-1D70-4B02-8DFD-ADFDBC551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4102505-3922-4A31-86D8-0231BA3AF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3BF272D-AA9A-42E8-A215-492275E0AF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D6F0626-DC2E-4ABA-8D21-6FC9E3273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2E59-5F6B-4C79-BADB-8F3949B525A6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6DDFBA6-715B-4DA0-8181-DE32953A9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954B35E-40DC-47B0-B307-381FF47A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790-3237-4522-AADB-B9BA2FB52B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687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AC42C-77CB-41BA-91FD-80E3A6A57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9B6D15-85A0-4AD2-B333-12095D1FD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2E59-5F6B-4C79-BADB-8F3949B525A6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1A5E241-43A1-4ABA-8FD6-7E025BBCB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0B598D-22B2-4A77-8A4C-BC55547F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790-3237-4522-AADB-B9BA2FB52B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6069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9767A61-8921-4500-8046-42D8D5A4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2E59-5F6B-4C79-BADB-8F3949B525A6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576F7B-0270-4E0F-A982-F8B4C80F9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D2E8E48-7FBE-495A-8A13-C4B292C12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790-3237-4522-AADB-B9BA2FB52B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6086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E7147F-E095-4A78-8F0B-763D66F83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4B3889-C75F-4F46-8FBD-7ED9FDE6B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45DCAC-2C7F-4AE9-9B24-E17561136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A2F39D-F0C3-4A01-B95C-C726C248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2E59-5F6B-4C79-BADB-8F3949B525A6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BAFA46-86A1-4A5D-A5B8-7FA2B4EC5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4F1446-7DD9-4104-AC4C-3F88C8540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790-3237-4522-AADB-B9BA2FB52B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662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D9D9A-2B33-4D0F-AA7C-BB505E1C4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05F424A-58D6-4803-9CD7-EDB81579A8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2D5594-E159-4B6D-A3E6-D7A5F9FAC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63455F-41EE-4E36-B1EE-7F4F6603E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D2E59-5F6B-4C79-BADB-8F3949B525A6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829AF9-C95C-45D6-B592-93BC94677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15753C-CD57-4AF3-B995-F563E249E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7E790-3237-4522-AADB-B9BA2FB52B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44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CD169AF-1EC0-48BF-B90E-FACD03386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2D3F3-407F-4075-A69F-F83D3AF26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81CE1F5-05F8-4D8C-B83D-9A92428EA3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D2E59-5F6B-4C79-BADB-8F3949B525A6}" type="datetimeFigureOut">
              <a:rPr lang="de-CH" smtClean="0"/>
              <a:t>15.09.2021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189C91-1342-45F6-A27B-1EBE3A3E3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5B873A-E578-4709-93D3-EE09D2397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7E790-3237-4522-AADB-B9BA2FB52BD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121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B9CDE42-7D16-44E5-92B3-C811D0CAD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de-DE" sz="3600" dirty="0"/>
              <a:t>Tools fürs Studium</a:t>
            </a:r>
            <a:endParaRPr lang="de-CH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DD34F5-8AB9-4A87-BA6C-A46B39C30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b="1" dirty="0"/>
              <a:t>Notizen:				</a:t>
            </a:r>
            <a:r>
              <a:rPr lang="de-DE" sz="2000" dirty="0"/>
              <a:t>OneNote</a:t>
            </a:r>
            <a:r>
              <a:rPr lang="de-DE" sz="2000" b="1" dirty="0"/>
              <a:t>			</a:t>
            </a:r>
            <a:r>
              <a:rPr lang="de-DE" sz="2000" dirty="0"/>
              <a:t>Empfehlung der ZHAW</a:t>
            </a:r>
          </a:p>
          <a:p>
            <a:endParaRPr lang="de-DE" sz="2000" dirty="0"/>
          </a:p>
          <a:p>
            <a:pPr marL="0" indent="0">
              <a:buNone/>
            </a:pPr>
            <a:r>
              <a:rPr lang="de-DE" sz="2000" b="1" dirty="0"/>
              <a:t>Kommunikation:			</a:t>
            </a:r>
            <a:r>
              <a:rPr lang="de-DE" sz="2000" dirty="0" err="1"/>
              <a:t>Webex</a:t>
            </a:r>
            <a:r>
              <a:rPr lang="de-DE" sz="2000" dirty="0"/>
              <a:t>, Zoom, Teams		Empfehlung der ZHAW</a:t>
            </a:r>
          </a:p>
          <a:p>
            <a:endParaRPr lang="de-DE" sz="2000" dirty="0"/>
          </a:p>
          <a:p>
            <a:pPr marL="0" indent="0">
              <a:buNone/>
            </a:pPr>
            <a:r>
              <a:rPr lang="de-DE" sz="2000" b="1" dirty="0"/>
              <a:t>Lesen:				</a:t>
            </a:r>
            <a:r>
              <a:rPr lang="de-DE" sz="2000" dirty="0"/>
              <a:t>Foxit Reader			Empfehlung der ZHAW</a:t>
            </a:r>
          </a:p>
          <a:p>
            <a:endParaRPr lang="de-DE" sz="2000" b="1" dirty="0"/>
          </a:p>
          <a:p>
            <a:pPr marL="0" indent="0">
              <a:buNone/>
            </a:pPr>
            <a:r>
              <a:rPr lang="de-CH" sz="2000" b="1" dirty="0"/>
              <a:t>Cloud: 				</a:t>
            </a:r>
            <a:r>
              <a:rPr lang="de-CH" sz="2000" dirty="0"/>
              <a:t>OneDrive 			Sicher + benutze ich schon lange</a:t>
            </a:r>
          </a:p>
          <a:p>
            <a:endParaRPr lang="de-CH" sz="2000" b="1" dirty="0"/>
          </a:p>
          <a:p>
            <a:pPr marL="0" indent="0">
              <a:buNone/>
            </a:pPr>
            <a:r>
              <a:rPr lang="de-CH" sz="2000" b="1" dirty="0"/>
              <a:t>Zusammenfassung:		</a:t>
            </a:r>
            <a:r>
              <a:rPr lang="de-CH" sz="2000" dirty="0"/>
              <a:t>Word, </a:t>
            </a:r>
            <a:r>
              <a:rPr lang="de-CH" sz="2000" dirty="0" err="1"/>
              <a:t>Powerpoint</a:t>
            </a:r>
            <a:r>
              <a:rPr lang="de-CH" sz="2000" dirty="0"/>
              <a:t>		Einfache Handhabung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26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Tools fürs Studium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fürs Studium</dc:title>
  <dc:creator>Graf Tabea (graftab1)</dc:creator>
  <cp:lastModifiedBy>Graf Tabea (graftab1)</cp:lastModifiedBy>
  <cp:revision>2</cp:revision>
  <dcterms:created xsi:type="dcterms:W3CDTF">2021-09-15T17:09:33Z</dcterms:created>
  <dcterms:modified xsi:type="dcterms:W3CDTF">2021-09-15T17:24:56Z</dcterms:modified>
</cp:coreProperties>
</file>