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yer Jonah (eyerjon1)" userId="46d64d70-a7fc-47a2-8fca-aa8159a05fbb" providerId="ADAL" clId="{AF038202-BB6D-49F4-8641-3EDBFEF4A5A7}"/>
    <pc:docChg chg="modSld">
      <pc:chgData name="Eyer Jonah (eyerjon1)" userId="46d64d70-a7fc-47a2-8fca-aa8159a05fbb" providerId="ADAL" clId="{AF038202-BB6D-49F4-8641-3EDBFEF4A5A7}" dt="2021-09-15T12:42:43.964" v="108" actId="20577"/>
      <pc:docMkLst>
        <pc:docMk/>
      </pc:docMkLst>
      <pc:sldChg chg="modSp mod">
        <pc:chgData name="Eyer Jonah (eyerjon1)" userId="46d64d70-a7fc-47a2-8fca-aa8159a05fbb" providerId="ADAL" clId="{AF038202-BB6D-49F4-8641-3EDBFEF4A5A7}" dt="2021-09-15T12:42:43.964" v="108" actId="20577"/>
        <pc:sldMkLst>
          <pc:docMk/>
          <pc:sldMk cId="187578403" sldId="256"/>
        </pc:sldMkLst>
        <pc:spChg chg="mod">
          <ac:chgData name="Eyer Jonah (eyerjon1)" userId="46d64d70-a7fc-47a2-8fca-aa8159a05fbb" providerId="ADAL" clId="{AF038202-BB6D-49F4-8641-3EDBFEF4A5A7}" dt="2021-09-15T12:41:31.073" v="43" actId="20577"/>
          <ac:spMkLst>
            <pc:docMk/>
            <pc:sldMk cId="187578403" sldId="256"/>
            <ac:spMk id="8" creationId="{513DAECD-B336-45FF-90CE-919B32B0F16F}"/>
          </ac:spMkLst>
        </pc:spChg>
        <pc:spChg chg="mod">
          <ac:chgData name="Eyer Jonah (eyerjon1)" userId="46d64d70-a7fc-47a2-8fca-aa8159a05fbb" providerId="ADAL" clId="{AF038202-BB6D-49F4-8641-3EDBFEF4A5A7}" dt="2021-09-15T12:42:17.551" v="72" actId="20577"/>
          <ac:spMkLst>
            <pc:docMk/>
            <pc:sldMk cId="187578403" sldId="256"/>
            <ac:spMk id="12" creationId="{93B2AA07-BD7E-4EBD-B87E-EF0463DA24F3}"/>
          </ac:spMkLst>
        </pc:spChg>
        <pc:spChg chg="mod">
          <ac:chgData name="Eyer Jonah (eyerjon1)" userId="46d64d70-a7fc-47a2-8fca-aa8159a05fbb" providerId="ADAL" clId="{AF038202-BB6D-49F4-8641-3EDBFEF4A5A7}" dt="2021-09-15T12:42:43.964" v="108" actId="20577"/>
          <ac:spMkLst>
            <pc:docMk/>
            <pc:sldMk cId="187578403" sldId="256"/>
            <ac:spMk id="15" creationId="{5265F686-F16A-456E-AA9B-9D8D13BC97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FF14D-37BC-4391-8303-ACC50B8E4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4F0CB3-8E05-4F8E-AE8A-072FB03B1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2DAEBE-9FBC-4059-89FD-9A4E180F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BF4726-A36B-4983-8939-A09E0C09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03F7C-6032-4A21-9EBB-65312A18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92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3AC5E-56B2-479F-971F-E55491D9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3EC0C6D-8613-4344-8A02-7052D9F5A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46507F-EC30-481D-8ACE-768D25E7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A1F1AC-732B-4AF4-948E-18D7B53E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67B2B6-7C79-4268-8963-97B40445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939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E43218-F1B4-41CE-9714-FF4E92022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8E0575-A723-4A48-8E26-1DD395A39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01745F-4F95-4320-9AB5-E6FDFFCB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90731A-9A87-4798-9B63-17F3EAB0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9E100F-7A5D-4A0E-9812-312456D2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794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1600D-0848-4C60-A5C7-F31805FF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F2A9A6-B75D-4DAF-9C15-ACB24CED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58B157-65DB-4E5D-8762-70B5804F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5523CE-BBCE-43B2-AE01-E70DCD6D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089AA1-914A-40DE-B1F6-2FC16BFF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135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AB0A0-1AA1-4C35-BA49-5F79A8AE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84443B-830F-4CE9-A488-2DA40051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659D14-26F2-41D5-9E93-30B52056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13AB12-71B0-4FAB-9BF0-3305D3BC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F24B7D-878F-4A06-B1EB-1529929A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773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7E8F9-4E89-4F06-83D2-0AFA2E24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55A363-E28C-4EC7-BB51-39AB3923F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3F9560-97DC-40F0-9C8A-4C1F9308A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671DFC-7B95-4D51-8D13-2C83ECF1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04D188-D91F-46B3-8C3A-B27E4D50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0B4CD4-EC9B-449C-A354-36FAD744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951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481D3-C12A-4442-85CA-992B73026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8BE2A8-B978-4DF2-9787-3A9B87FBF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5CCAAA-68C9-4F1F-A643-312DD6092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D593B7-FD78-4C1C-97F8-A893D999E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8C7F08-A59B-4029-B0E1-57DD46026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4D9BE3-3043-4F15-B7FD-4DEDD172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34B539-2A93-4583-A4BD-A4ACD5DC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4D8878-6F94-4A35-ACC5-E393BAC5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989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53B6C-0641-473A-9A70-1F23CE4F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6CA484F-4B59-4EC5-907E-184AFCFB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0F0965-EDB1-4863-A658-8A78B845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A42D92-BDBC-476D-AF21-A8D6830C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620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1ED9C2-F4E8-486F-8E7D-52AE9CE9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F78FF0-3C5A-46A6-9922-DBE82D0E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F3CDF2-F494-4992-9D2E-8E2C3A35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85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2A31F-2C9A-448A-B1C3-1C966179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5E4987-144A-4947-A839-993B589A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FB7D27-B35F-49BA-8AF4-3650009BA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75C99B-8FCF-4B5B-80AE-CFE0D3AC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ED09C8-3C51-4923-A33A-D96B6313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81584C-DF13-4351-AD56-0F8B643A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170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19B68-D106-4994-A43E-4221D8B27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A9D8610-6B7A-45F6-B52B-0169ACFBE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19A36F-B6BD-4D27-84D7-C2CCAEC40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CC2D3F-27E7-408F-A709-629E077E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5B6950-3E03-4C7F-A427-6C096924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4CC047-4917-4887-A14E-2C427C66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835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49B94BF-829F-41FA-9321-87330746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EBA412-2EC3-412B-A593-D1769661B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EE249-5B5E-454D-A7C3-9D431C27A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91F6-AEEC-49A7-9362-5CBFB5917AA5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FF9E33-B0EA-47B3-AD67-9D375D80E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4D92DA-B58C-4A77-9BBB-CB017CC85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DC0B-1AE9-4B94-981B-53178C72B2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990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3564E21-A204-42C6-AB39-5A5093EB10B4}"/>
              </a:ext>
            </a:extLst>
          </p:cNvPr>
          <p:cNvSpPr txBox="1"/>
          <p:nvPr/>
        </p:nvSpPr>
        <p:spPr>
          <a:xfrm>
            <a:off x="5734050" y="2724150"/>
            <a:ext cx="268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/>
              <a:t>Lernumgebung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408CEC0-83D2-401D-8706-CE001E0CB36A}"/>
              </a:ext>
            </a:extLst>
          </p:cNvPr>
          <p:cNvCxnSpPr>
            <a:cxnSpLocks/>
          </p:cNvCxnSpPr>
          <p:nvPr/>
        </p:nvCxnSpPr>
        <p:spPr>
          <a:xfrm flipH="1">
            <a:off x="4048125" y="3429000"/>
            <a:ext cx="1962150" cy="12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513DAECD-B336-45FF-90CE-919B32B0F16F}"/>
              </a:ext>
            </a:extLst>
          </p:cNvPr>
          <p:cNvSpPr txBox="1"/>
          <p:nvPr/>
        </p:nvSpPr>
        <p:spPr>
          <a:xfrm>
            <a:off x="3295650" y="4667905"/>
            <a:ext cx="303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Daten speichern:</a:t>
            </a:r>
          </a:p>
          <a:p>
            <a:r>
              <a:rPr lang="de-CH" dirty="0"/>
              <a:t>-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drive</a:t>
            </a:r>
            <a:endParaRPr lang="de-CH" dirty="0"/>
          </a:p>
          <a:p>
            <a:r>
              <a:rPr lang="de-CH" dirty="0"/>
              <a:t>- Google </a:t>
            </a:r>
            <a:r>
              <a:rPr lang="de-CH" dirty="0" err="1"/>
              <a:t>drive</a:t>
            </a:r>
            <a:endParaRPr lang="de-CH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7C459EC-78EF-41EE-A62B-FB79F8518BB8}"/>
              </a:ext>
            </a:extLst>
          </p:cNvPr>
          <p:cNvCxnSpPr/>
          <p:nvPr/>
        </p:nvCxnSpPr>
        <p:spPr>
          <a:xfrm>
            <a:off x="7762875" y="3429000"/>
            <a:ext cx="1666875" cy="123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93B2AA07-BD7E-4EBD-B87E-EF0463DA24F3}"/>
              </a:ext>
            </a:extLst>
          </p:cNvPr>
          <p:cNvSpPr txBox="1"/>
          <p:nvPr/>
        </p:nvSpPr>
        <p:spPr>
          <a:xfrm>
            <a:off x="8322334" y="4667905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Notizen:</a:t>
            </a:r>
          </a:p>
          <a:p>
            <a:r>
              <a:rPr lang="de-CH" dirty="0"/>
              <a:t>- </a:t>
            </a:r>
            <a:r>
              <a:rPr lang="de-CH" dirty="0" err="1"/>
              <a:t>One</a:t>
            </a:r>
            <a:r>
              <a:rPr lang="de-CH" dirty="0"/>
              <a:t> Note</a:t>
            </a:r>
          </a:p>
          <a:p>
            <a:r>
              <a:rPr lang="de-CH" dirty="0"/>
              <a:t>- </a:t>
            </a:r>
            <a:r>
              <a:rPr lang="de-CH" dirty="0" err="1"/>
              <a:t>Drawboard</a:t>
            </a:r>
            <a:r>
              <a:rPr lang="de-CH" dirty="0"/>
              <a:t> PDF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39BBA311-D6B8-4926-B8EB-5A0AF7E40C0A}"/>
              </a:ext>
            </a:extLst>
          </p:cNvPr>
          <p:cNvCxnSpPr>
            <a:cxnSpLocks/>
          </p:cNvCxnSpPr>
          <p:nvPr/>
        </p:nvCxnSpPr>
        <p:spPr>
          <a:xfrm flipV="1">
            <a:off x="6638925" y="1638300"/>
            <a:ext cx="0" cy="77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5265F686-F16A-456E-AA9B-9D8D13BC97DF}"/>
              </a:ext>
            </a:extLst>
          </p:cNvPr>
          <p:cNvSpPr txBox="1"/>
          <p:nvPr/>
        </p:nvSpPr>
        <p:spPr>
          <a:xfrm>
            <a:off x="5734050" y="418683"/>
            <a:ext cx="3871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Meetings:</a:t>
            </a:r>
          </a:p>
          <a:p>
            <a:r>
              <a:rPr lang="de-CH" dirty="0"/>
              <a:t>- MS Teams</a:t>
            </a:r>
          </a:p>
          <a:p>
            <a:r>
              <a:rPr lang="de-CH" dirty="0"/>
              <a:t>- Zoom</a:t>
            </a:r>
          </a:p>
        </p:txBody>
      </p:sp>
    </p:spTree>
    <p:extLst>
      <p:ext uri="{BB962C8B-B14F-4D97-AF65-F5344CB8AC3E}">
        <p14:creationId xmlns:p14="http://schemas.microsoft.com/office/powerpoint/2010/main" val="18757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Eyer Jonah (eyerjon1)</dc:creator>
  <cp:lastModifiedBy>Eyer Jonah (eyerjon1)</cp:lastModifiedBy>
  <cp:revision>1</cp:revision>
  <dcterms:created xsi:type="dcterms:W3CDTF">2021-09-15T12:30:35Z</dcterms:created>
  <dcterms:modified xsi:type="dcterms:W3CDTF">2021-09-15T12:42:48Z</dcterms:modified>
</cp:coreProperties>
</file>