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>
        <p:scale>
          <a:sx n="98" d="100"/>
          <a:sy n="98" d="100"/>
        </p:scale>
        <p:origin x="69" y="4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n Flüe Mjriam (vonflmjr)" userId="41de20f0-864d-4bfd-9de6-a3ba4b69dcb5" providerId="ADAL" clId="{FB772F9B-9297-4FD0-B2C7-AB381FDC4CDF}"/>
    <pc:docChg chg="modSld">
      <pc:chgData name="von Flüe Mjriam (vonflmjr)" userId="41de20f0-864d-4bfd-9de6-a3ba4b69dcb5" providerId="ADAL" clId="{FB772F9B-9297-4FD0-B2C7-AB381FDC4CDF}" dt="2021-09-13T13:43:29.771" v="31" actId="20577"/>
      <pc:docMkLst>
        <pc:docMk/>
      </pc:docMkLst>
      <pc:sldChg chg="modSp mod">
        <pc:chgData name="von Flüe Mjriam (vonflmjr)" userId="41de20f0-864d-4bfd-9de6-a3ba4b69dcb5" providerId="ADAL" clId="{FB772F9B-9297-4FD0-B2C7-AB381FDC4CDF}" dt="2021-09-13T13:43:29.771" v="31" actId="20577"/>
        <pc:sldMkLst>
          <pc:docMk/>
          <pc:sldMk cId="3320296826" sldId="256"/>
        </pc:sldMkLst>
        <pc:spChg chg="mod">
          <ac:chgData name="von Flüe Mjriam (vonflmjr)" userId="41de20f0-864d-4bfd-9de6-a3ba4b69dcb5" providerId="ADAL" clId="{FB772F9B-9297-4FD0-B2C7-AB381FDC4CDF}" dt="2021-09-13T13:43:29.771" v="31" actId="20577"/>
          <ac:spMkLst>
            <pc:docMk/>
            <pc:sldMk cId="3320296826" sldId="256"/>
            <ac:spMk id="6" creationId="{8E20888F-00F5-439B-B49B-204CA3F112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1C828-CAE6-4DB3-AE2F-5D3B44BD6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360FBE-2CBF-48A1-A8B3-0ADE4AE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8052F0-05F9-4C0F-93ED-3C3ABB72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786B75-F638-467B-9A3F-45145AB3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F2A6C-911A-448C-8EDD-4A4A6666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109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6EC68-CB76-4370-8A08-89B95575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D55930-5B74-4D89-8E42-9C037EECF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B61811-92A9-48A5-8121-6CEBEEA0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85EC1A-0F0A-4294-B078-3F7896AA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C50BB-EAE8-4C21-ACAD-314EEF4F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910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FCD0FC5-088D-4E53-B555-230803C2F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1BA9329-97B9-4C27-BAD1-7DD15212B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539E3B-657E-4F73-9C1B-6C518A30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AA0E83-1E09-47E6-AE90-D7DCC2A6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D87408-D602-43DA-9410-17B0DB7B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259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0EFE08-E2DD-40C0-8142-8CA357FBD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AB6509-6916-4B5C-BF65-DB92F2D7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E9C5C5-57AC-4B80-8782-10AB9DCC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E0D2CF-EABA-4D3E-A479-58B0FB2B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684DD6-7B92-4561-9466-4686F7F0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845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9E333-DC7E-4BD8-B657-AA3A069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4478CF-FE80-4272-B2FF-C645E223C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6000DE-C768-472C-905B-8F590DFB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180A55-0F0D-473D-8CBE-F06CEABB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2E9041-46C4-4D61-A032-BE990C27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965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7AFB5-7479-4A05-970D-BACAD2AC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220FFC-AE5B-4123-9F9E-8A045C4BB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4AECC3-3FEF-4011-8FD0-F9E2B7939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9C0FE0-EADD-45A2-BED3-D4B906FA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897329-D4CD-4BC9-B27B-F0B4A5E7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F588C9-25CC-4A04-B61F-5A42129B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586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EB133-5987-4E33-8FCB-BCB51478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FD5EB1-D52A-487D-A964-37ABF6320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7DEA19B-603F-4509-8406-363C0CB5F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97C46A-DC1E-46BA-899C-9A4710522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AE27C6D-BE75-4D86-A24D-57B096802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609BB2-30D2-40EA-98F8-E30048869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57CE4BA-4F51-4BCE-BB96-DBB8DEFF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8BDB7C-E318-462B-A422-0509ADCF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170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CF5D3-B940-4ED2-8926-7993ADD53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F91158B-0DAB-4D9D-A44F-C7ACAC066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96599C-ED68-49E8-AEE6-6DCB9F7F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2F78FC-AE9F-440D-949C-E3DEB3A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445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0561F6D-7B8B-4FBC-9677-7A1CCA96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81E871-0F13-4559-AF95-60A1406A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E1F21E-50B6-40AB-82E4-52F9D063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64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440D4-A067-4371-AEBB-8411F29EC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BA43ED-4F54-4EA3-B14C-870C594BB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075F6C-A470-498A-BBA1-D32C85EFF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CC2D7C-318F-4404-9B8F-FD374BFE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CB32B1-5943-44D2-9AF6-ACE383BF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61D7A-F83D-4506-B973-6D2F770D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113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A35A49-AF06-4974-8170-7AE113A3E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545537-813C-4988-9B2C-91098A63D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D3E102-8FC5-4ED2-BBEB-420D668AD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A4A104-2CA3-4041-8010-BA7C6DEF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971A1A-CFE5-455E-8C5B-E3AF824E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2C9152-9811-4475-B325-1306EE0E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60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C1FBC2-EE36-4BCD-9E99-AFC271F0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99BE87-C930-4AAC-B6C7-76247646D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A624DD-E638-46C6-B416-229B309E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4678-0F37-4293-9565-47D9D608D2B2}" type="datetimeFigureOut">
              <a:rPr lang="de-CH" smtClean="0"/>
              <a:t>13.09.2021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FAC894-9642-4594-85F1-212297EF4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7029AF-82B7-4FCA-A514-DE0C82029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30AA1-9478-4B17-97F0-B308962880F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6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996F4F0-573A-4ADB-950F-F3A4F3FCF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CH" dirty="0">
                <a:solidFill>
                  <a:srgbClr val="FFFFFF"/>
                </a:solidFill>
              </a:rPr>
              <a:t>Meine Apps und Programme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E20888F-00F5-439B-B49B-204CA3F11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CH" dirty="0" err="1"/>
              <a:t>One</a:t>
            </a:r>
            <a:r>
              <a:rPr lang="de-CH" dirty="0"/>
              <a:t> Note </a:t>
            </a:r>
            <a:r>
              <a:rPr lang="de-CH" dirty="0">
                <a:sym typeface="Wingdings" panose="05000000000000000000" pitchFamily="2" charset="2"/>
              </a:rPr>
              <a:t> Notizen </a:t>
            </a:r>
          </a:p>
          <a:p>
            <a:r>
              <a:rPr lang="de-CH" dirty="0">
                <a:sym typeface="Wingdings" panose="05000000000000000000" pitchFamily="2" charset="2"/>
              </a:rPr>
              <a:t>Word  Erstellen von Dokumenten </a:t>
            </a:r>
          </a:p>
          <a:p>
            <a:r>
              <a:rPr lang="de-CH" dirty="0">
                <a:sym typeface="Wingdings" panose="05000000000000000000" pitchFamily="2" charset="2"/>
              </a:rPr>
              <a:t>Teams  Kommunikation &amp; Dokumente Teilen </a:t>
            </a:r>
          </a:p>
          <a:p>
            <a:r>
              <a:rPr lang="de-CH" dirty="0">
                <a:sym typeface="Wingdings" panose="05000000000000000000" pitchFamily="2" charset="2"/>
              </a:rPr>
              <a:t>PowerPoint  Erstellen von Präsentationen </a:t>
            </a:r>
          </a:p>
          <a:p>
            <a:r>
              <a:rPr lang="de-CH" dirty="0" err="1">
                <a:sym typeface="Wingdings" panose="05000000000000000000" pitchFamily="2" charset="2"/>
              </a:rPr>
              <a:t>One</a:t>
            </a:r>
            <a:r>
              <a:rPr lang="de-CH" dirty="0">
                <a:sym typeface="Wingdings" panose="05000000000000000000" pitchFamily="2" charset="2"/>
              </a:rPr>
              <a:t> Drive Sichern von Daten und Teilen </a:t>
            </a:r>
            <a:r>
              <a:rPr lang="de-CH">
                <a:sym typeface="Wingdings" panose="05000000000000000000" pitchFamily="2" charset="2"/>
              </a:rPr>
              <a:t>von Dokumenten </a:t>
            </a:r>
            <a:endParaRPr lang="de-CH" dirty="0">
              <a:sym typeface="Wingdings" panose="05000000000000000000" pitchFamily="2" charset="2"/>
            </a:endParaRPr>
          </a:p>
          <a:p>
            <a:r>
              <a:rPr lang="de-CH" dirty="0" err="1">
                <a:sym typeface="Wingdings" panose="05000000000000000000" pitchFamily="2" charset="2"/>
              </a:rPr>
              <a:t>Adope</a:t>
            </a:r>
            <a:r>
              <a:rPr lang="de-CH" dirty="0">
                <a:sym typeface="Wingdings" panose="05000000000000000000" pitchFamily="2" charset="2"/>
              </a:rPr>
              <a:t> Acrobat  Bearbeiten von </a:t>
            </a:r>
            <a:r>
              <a:rPr lang="de-CH" dirty="0" err="1">
                <a:sym typeface="Wingdings" panose="05000000000000000000" pitchFamily="2" charset="2"/>
              </a:rPr>
              <a:t>PDF’s</a:t>
            </a:r>
            <a:endParaRPr lang="de-CH" dirty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Zoom / </a:t>
            </a:r>
            <a:r>
              <a:rPr lang="de-CH" dirty="0" err="1">
                <a:sym typeface="Wingdings" panose="05000000000000000000" pitchFamily="2" charset="2"/>
              </a:rPr>
              <a:t>Webex</a:t>
            </a:r>
            <a:r>
              <a:rPr lang="de-CH" dirty="0">
                <a:sym typeface="Wingdings" panose="05000000000000000000" pitchFamily="2" charset="2"/>
              </a:rPr>
              <a:t>  Kommunikation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2029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Meine Apps und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Apps und Programme</dc:title>
  <dc:creator>von Flüe Mjriam (vonflmjr)</dc:creator>
  <cp:lastModifiedBy>von Flüe Mjriam (vonflmjr)</cp:lastModifiedBy>
  <cp:revision>1</cp:revision>
  <dcterms:created xsi:type="dcterms:W3CDTF">2021-09-13T13:36:34Z</dcterms:created>
  <dcterms:modified xsi:type="dcterms:W3CDTF">2021-09-13T13:43:29Z</dcterms:modified>
</cp:coreProperties>
</file>