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FAC35E-71FB-4A9B-95B8-AE4C1DD15D19}" v="224" dt="2021-09-13T09:43:45.7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271" autoAdjust="0"/>
  </p:normalViewPr>
  <p:slideViewPr>
    <p:cSldViewPr snapToGrid="0">
      <p:cViewPr varScale="1">
        <p:scale>
          <a:sx n="68" d="100"/>
          <a:sy n="68" d="100"/>
        </p:scale>
        <p:origin x="538" y="58"/>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ntner Nilas (gantnnil)" userId="f1ab4352-4e65-4f3e-8d1e-502ab3882ac4" providerId="ADAL" clId="{79FAC35E-71FB-4A9B-95B8-AE4C1DD15D19}"/>
    <pc:docChg chg="undo custSel addSld delSld modSld">
      <pc:chgData name="Gantner Nilas (gantnnil)" userId="f1ab4352-4e65-4f3e-8d1e-502ab3882ac4" providerId="ADAL" clId="{79FAC35E-71FB-4A9B-95B8-AE4C1DD15D19}" dt="2021-09-13T11:39:59.560" v="2473" actId="20577"/>
      <pc:docMkLst>
        <pc:docMk/>
      </pc:docMkLst>
      <pc:sldChg chg="addSp delSp modSp mod modNotesTx">
        <pc:chgData name="Gantner Nilas (gantnnil)" userId="f1ab4352-4e65-4f3e-8d1e-502ab3882ac4" providerId="ADAL" clId="{79FAC35E-71FB-4A9B-95B8-AE4C1DD15D19}" dt="2021-09-13T09:39:27.855" v="2179" actId="1076"/>
        <pc:sldMkLst>
          <pc:docMk/>
          <pc:sldMk cId="2544043502" sldId="256"/>
        </pc:sldMkLst>
        <pc:spChg chg="mod">
          <ac:chgData name="Gantner Nilas (gantnnil)" userId="f1ab4352-4e65-4f3e-8d1e-502ab3882ac4" providerId="ADAL" clId="{79FAC35E-71FB-4A9B-95B8-AE4C1DD15D19}" dt="2021-09-13T09:20:00.273" v="2082" actId="20577"/>
          <ac:spMkLst>
            <pc:docMk/>
            <pc:sldMk cId="2544043502" sldId="256"/>
            <ac:spMk id="2" creationId="{D9DD36BD-E6AE-40BB-BEAA-3C116FCD5A4E}"/>
          </ac:spMkLst>
        </pc:spChg>
        <pc:spChg chg="mod">
          <ac:chgData name="Gantner Nilas (gantnnil)" userId="f1ab4352-4e65-4f3e-8d1e-502ab3882ac4" providerId="ADAL" clId="{79FAC35E-71FB-4A9B-95B8-AE4C1DD15D19}" dt="2021-09-13T09:39:21.856" v="2177" actId="20577"/>
          <ac:spMkLst>
            <pc:docMk/>
            <pc:sldMk cId="2544043502" sldId="256"/>
            <ac:spMk id="3" creationId="{A111698A-3E7D-47AA-BE55-253D2E5D289A}"/>
          </ac:spMkLst>
        </pc:spChg>
        <pc:picChg chg="add mod">
          <ac:chgData name="Gantner Nilas (gantnnil)" userId="f1ab4352-4e65-4f3e-8d1e-502ab3882ac4" providerId="ADAL" clId="{79FAC35E-71FB-4A9B-95B8-AE4C1DD15D19}" dt="2021-09-13T09:39:27.855" v="2179" actId="1076"/>
          <ac:picMkLst>
            <pc:docMk/>
            <pc:sldMk cId="2544043502" sldId="256"/>
            <ac:picMk id="4" creationId="{FB355123-C42D-4384-84E8-8CDBFE9B62A1}"/>
          </ac:picMkLst>
        </pc:picChg>
        <pc:picChg chg="add del mod">
          <ac:chgData name="Gantner Nilas (gantnnil)" userId="f1ab4352-4e65-4f3e-8d1e-502ab3882ac4" providerId="ADAL" clId="{79FAC35E-71FB-4A9B-95B8-AE4C1DD15D19}" dt="2021-09-13T09:39:24.348" v="2178" actId="478"/>
          <ac:picMkLst>
            <pc:docMk/>
            <pc:sldMk cId="2544043502" sldId="256"/>
            <ac:picMk id="10" creationId="{C11285DC-8555-4D28-8374-17AC881CF19D}"/>
          </ac:picMkLst>
        </pc:picChg>
        <pc:picChg chg="del">
          <ac:chgData name="Gantner Nilas (gantnnil)" userId="f1ab4352-4e65-4f3e-8d1e-502ab3882ac4" providerId="ADAL" clId="{79FAC35E-71FB-4A9B-95B8-AE4C1DD15D19}" dt="2021-09-13T08:37:15.255" v="236" actId="478"/>
          <ac:picMkLst>
            <pc:docMk/>
            <pc:sldMk cId="2544043502" sldId="256"/>
            <ac:picMk id="1032" creationId="{82BC1174-1841-441D-B969-E45E50B31D60}"/>
          </ac:picMkLst>
        </pc:picChg>
        <pc:picChg chg="del">
          <ac:chgData name="Gantner Nilas (gantnnil)" userId="f1ab4352-4e65-4f3e-8d1e-502ab3882ac4" providerId="ADAL" clId="{79FAC35E-71FB-4A9B-95B8-AE4C1DD15D19}" dt="2021-09-13T08:37:14.337" v="235" actId="478"/>
          <ac:picMkLst>
            <pc:docMk/>
            <pc:sldMk cId="2544043502" sldId="256"/>
            <ac:picMk id="1034" creationId="{FBD0EA11-4244-4AD3-83E7-AE8C5FE35474}"/>
          </ac:picMkLst>
        </pc:picChg>
      </pc:sldChg>
      <pc:sldChg chg="addSp delSp modSp mod setBg setClrOvrMap modNotesTx">
        <pc:chgData name="Gantner Nilas (gantnnil)" userId="f1ab4352-4e65-4f3e-8d1e-502ab3882ac4" providerId="ADAL" clId="{79FAC35E-71FB-4A9B-95B8-AE4C1DD15D19}" dt="2021-09-13T08:52:55.438" v="1917" actId="20577"/>
        <pc:sldMkLst>
          <pc:docMk/>
          <pc:sldMk cId="2468111548" sldId="257"/>
        </pc:sldMkLst>
        <pc:spChg chg="mod ord">
          <ac:chgData name="Gantner Nilas (gantnnil)" userId="f1ab4352-4e65-4f3e-8d1e-502ab3882ac4" providerId="ADAL" clId="{79FAC35E-71FB-4A9B-95B8-AE4C1DD15D19}" dt="2021-09-13T08:41:19.551" v="375" actId="1076"/>
          <ac:spMkLst>
            <pc:docMk/>
            <pc:sldMk cId="2468111548" sldId="257"/>
            <ac:spMk id="3" creationId="{C499C91B-A434-44EF-A78A-C03097BB4D59}"/>
          </ac:spMkLst>
        </pc:spChg>
        <pc:spChg chg="add del">
          <ac:chgData name="Gantner Nilas (gantnnil)" userId="f1ab4352-4e65-4f3e-8d1e-502ab3882ac4" providerId="ADAL" clId="{79FAC35E-71FB-4A9B-95B8-AE4C1DD15D19}" dt="2021-09-13T08:39:08.276" v="301" actId="26606"/>
          <ac:spMkLst>
            <pc:docMk/>
            <pc:sldMk cId="2468111548" sldId="257"/>
            <ac:spMk id="75" creationId="{891401DC-7AF6-42FA-BE31-CF773B6C8B2E}"/>
          </ac:spMkLst>
        </pc:spChg>
        <pc:spChg chg="add del">
          <ac:chgData name="Gantner Nilas (gantnnil)" userId="f1ab4352-4e65-4f3e-8d1e-502ab3882ac4" providerId="ADAL" clId="{79FAC35E-71FB-4A9B-95B8-AE4C1DD15D19}" dt="2021-09-13T08:39:08.276" v="301" actId="26606"/>
          <ac:spMkLst>
            <pc:docMk/>
            <pc:sldMk cId="2468111548" sldId="257"/>
            <ac:spMk id="77" creationId="{2B7203F0-D9CB-4774-B9D4-B3AB625DFBAD}"/>
          </ac:spMkLst>
        </pc:spChg>
        <pc:grpChg chg="del mod">
          <ac:chgData name="Gantner Nilas (gantnnil)" userId="f1ab4352-4e65-4f3e-8d1e-502ab3882ac4" providerId="ADAL" clId="{79FAC35E-71FB-4A9B-95B8-AE4C1DD15D19}" dt="2021-09-13T08:39:16.073" v="306"/>
          <ac:grpSpMkLst>
            <pc:docMk/>
            <pc:sldMk cId="2468111548" sldId="257"/>
            <ac:grpSpMk id="8" creationId="{E276F65A-FB46-4095-BEDF-6DC75792C02D}"/>
          </ac:grpSpMkLst>
        </pc:grpChg>
        <pc:grpChg chg="del mod">
          <ac:chgData name="Gantner Nilas (gantnnil)" userId="f1ab4352-4e65-4f3e-8d1e-502ab3882ac4" providerId="ADAL" clId="{79FAC35E-71FB-4A9B-95B8-AE4C1DD15D19}" dt="2021-09-13T08:39:45.509" v="333"/>
          <ac:grpSpMkLst>
            <pc:docMk/>
            <pc:sldMk cId="2468111548" sldId="257"/>
            <ac:grpSpMk id="23" creationId="{2A435BE7-6278-401E-AEBB-FF0ACE86BE2E}"/>
          </ac:grpSpMkLst>
        </pc:grpChg>
        <pc:grpChg chg="del mod">
          <ac:chgData name="Gantner Nilas (gantnnil)" userId="f1ab4352-4e65-4f3e-8d1e-502ab3882ac4" providerId="ADAL" clId="{79FAC35E-71FB-4A9B-95B8-AE4C1DD15D19}" dt="2021-09-13T08:41:58.518" v="397"/>
          <ac:grpSpMkLst>
            <pc:docMk/>
            <pc:sldMk cId="2468111548" sldId="257"/>
            <ac:grpSpMk id="30" creationId="{C0B0B0E6-5FBD-4F4B-A3AA-94E1958E67B5}"/>
          </ac:grpSpMkLst>
        </pc:grpChg>
        <pc:grpChg chg="mod">
          <ac:chgData name="Gantner Nilas (gantnnil)" userId="f1ab4352-4e65-4f3e-8d1e-502ab3882ac4" providerId="ADAL" clId="{79FAC35E-71FB-4A9B-95B8-AE4C1DD15D19}" dt="2021-09-13T08:40:49.032" v="352"/>
          <ac:grpSpMkLst>
            <pc:docMk/>
            <pc:sldMk cId="2468111548" sldId="257"/>
            <ac:grpSpMk id="37" creationId="{CC417EDF-D664-45FC-A23A-3792D2E4589B}"/>
          </ac:grpSpMkLst>
        </pc:grpChg>
        <pc:grpChg chg="mod">
          <ac:chgData name="Gantner Nilas (gantnnil)" userId="f1ab4352-4e65-4f3e-8d1e-502ab3882ac4" providerId="ADAL" clId="{79FAC35E-71FB-4A9B-95B8-AE4C1DD15D19}" dt="2021-09-13T08:40:59.298" v="362"/>
          <ac:grpSpMkLst>
            <pc:docMk/>
            <pc:sldMk cId="2468111548" sldId="257"/>
            <ac:grpSpMk id="44" creationId="{F4CDB68C-2FC1-4570-951D-CD785839982F}"/>
          </ac:grpSpMkLst>
        </pc:grpChg>
        <pc:grpChg chg="del mod">
          <ac:chgData name="Gantner Nilas (gantnnil)" userId="f1ab4352-4e65-4f3e-8d1e-502ab3882ac4" providerId="ADAL" clId="{79FAC35E-71FB-4A9B-95B8-AE4C1DD15D19}" dt="2021-09-13T08:41:58.517" v="395"/>
          <ac:grpSpMkLst>
            <pc:docMk/>
            <pc:sldMk cId="2468111548" sldId="257"/>
            <ac:grpSpMk id="48" creationId="{7FC0AA65-6BD7-45AD-88ED-74B2DF08222A}"/>
          </ac:grpSpMkLst>
        </pc:grpChg>
        <pc:grpChg chg="del mod">
          <ac:chgData name="Gantner Nilas (gantnnil)" userId="f1ab4352-4e65-4f3e-8d1e-502ab3882ac4" providerId="ADAL" clId="{79FAC35E-71FB-4A9B-95B8-AE4C1DD15D19}" dt="2021-09-13T08:41:51.078" v="381"/>
          <ac:grpSpMkLst>
            <pc:docMk/>
            <pc:sldMk cId="2468111548" sldId="257"/>
            <ac:grpSpMk id="51" creationId="{A0E44BFC-B859-42FF-B8E7-3D108A9B7E53}"/>
          </ac:grpSpMkLst>
        </pc:grpChg>
        <pc:grpChg chg="del mod">
          <ac:chgData name="Gantner Nilas (gantnnil)" userId="f1ab4352-4e65-4f3e-8d1e-502ab3882ac4" providerId="ADAL" clId="{79FAC35E-71FB-4A9B-95B8-AE4C1DD15D19}" dt="2021-09-13T08:42:23.536" v="436"/>
          <ac:grpSpMkLst>
            <pc:docMk/>
            <pc:sldMk cId="2468111548" sldId="257"/>
            <ac:grpSpMk id="61" creationId="{75D5D069-1C13-42D9-B6F3-0D2FD856013A}"/>
          </ac:grpSpMkLst>
        </pc:grpChg>
        <pc:grpChg chg="del mod">
          <ac:chgData name="Gantner Nilas (gantnnil)" userId="f1ab4352-4e65-4f3e-8d1e-502ab3882ac4" providerId="ADAL" clId="{79FAC35E-71FB-4A9B-95B8-AE4C1DD15D19}" dt="2021-09-13T08:42:23.532" v="423"/>
          <ac:grpSpMkLst>
            <pc:docMk/>
            <pc:sldMk cId="2468111548" sldId="257"/>
            <ac:grpSpMk id="64" creationId="{0C96D024-46F5-42E3-A655-F3CA4607164A}"/>
          </ac:grpSpMkLst>
        </pc:grpChg>
        <pc:grpChg chg="del mod">
          <ac:chgData name="Gantner Nilas (gantnnil)" userId="f1ab4352-4e65-4f3e-8d1e-502ab3882ac4" providerId="ADAL" clId="{79FAC35E-71FB-4A9B-95B8-AE4C1DD15D19}" dt="2021-09-13T08:42:23.536" v="434"/>
          <ac:grpSpMkLst>
            <pc:docMk/>
            <pc:sldMk cId="2468111548" sldId="257"/>
            <ac:grpSpMk id="71" creationId="{A07B1E7E-307A-4994-8BB3-38217F843095}"/>
          </ac:grpSpMkLst>
        </pc:grpChg>
        <pc:picChg chg="mod ord">
          <ac:chgData name="Gantner Nilas (gantnnil)" userId="f1ab4352-4e65-4f3e-8d1e-502ab3882ac4" providerId="ADAL" clId="{79FAC35E-71FB-4A9B-95B8-AE4C1DD15D19}" dt="2021-09-13T08:39:08.276" v="301" actId="26606"/>
          <ac:picMkLst>
            <pc:docMk/>
            <pc:sldMk cId="2468111548" sldId="257"/>
            <ac:picMk id="4" creationId="{FAE84509-BF33-4C51-8F61-8CA4E28E1FC3}"/>
          </ac:picMkLst>
        </pc:picChg>
        <pc:picChg chg="mod ord">
          <ac:chgData name="Gantner Nilas (gantnnil)" userId="f1ab4352-4e65-4f3e-8d1e-502ab3882ac4" providerId="ADAL" clId="{79FAC35E-71FB-4A9B-95B8-AE4C1DD15D19}" dt="2021-09-13T08:39:08.276" v="301" actId="26606"/>
          <ac:picMkLst>
            <pc:docMk/>
            <pc:sldMk cId="2468111548" sldId="257"/>
            <ac:picMk id="5" creationId="{E3355C4C-9FC1-4838-9A26-C2F70ADF32D9}"/>
          </ac:picMkLst>
        </pc:picChg>
        <pc:picChg chg="mod ord">
          <ac:chgData name="Gantner Nilas (gantnnil)" userId="f1ab4352-4e65-4f3e-8d1e-502ab3882ac4" providerId="ADAL" clId="{79FAC35E-71FB-4A9B-95B8-AE4C1DD15D19}" dt="2021-09-13T08:39:08.276" v="301" actId="26606"/>
          <ac:picMkLst>
            <pc:docMk/>
            <pc:sldMk cId="2468111548" sldId="257"/>
            <ac:picMk id="2050" creationId="{5F20060D-5250-4688-B3F6-8B29265433EC}"/>
          </ac:picMkLst>
        </pc:picChg>
        <pc:picChg chg="mod ord">
          <ac:chgData name="Gantner Nilas (gantnnil)" userId="f1ab4352-4e65-4f3e-8d1e-502ab3882ac4" providerId="ADAL" clId="{79FAC35E-71FB-4A9B-95B8-AE4C1DD15D19}" dt="2021-09-13T08:39:08.276" v="301" actId="26606"/>
          <ac:picMkLst>
            <pc:docMk/>
            <pc:sldMk cId="2468111548" sldId="257"/>
            <ac:picMk id="2052" creationId="{E732A095-69B7-4450-8BC2-9269F032D751}"/>
          </ac:picMkLst>
        </pc:picChg>
        <pc:picChg chg="mod">
          <ac:chgData name="Gantner Nilas (gantnnil)" userId="f1ab4352-4e65-4f3e-8d1e-502ab3882ac4" providerId="ADAL" clId="{79FAC35E-71FB-4A9B-95B8-AE4C1DD15D19}" dt="2021-09-13T08:39:08.276" v="301" actId="26606"/>
          <ac:picMkLst>
            <pc:docMk/>
            <pc:sldMk cId="2468111548" sldId="257"/>
            <ac:picMk id="2054" creationId="{E3F2F757-4DE0-4ABA-A1CF-4264A5AA58C6}"/>
          </ac:picMkLst>
        </pc:picChg>
        <pc:inkChg chg="add del mod">
          <ac:chgData name="Gantner Nilas (gantnnil)" userId="f1ab4352-4e65-4f3e-8d1e-502ab3882ac4" providerId="ADAL" clId="{79FAC35E-71FB-4A9B-95B8-AE4C1DD15D19}" dt="2021-09-13T08:39:16.075" v="307"/>
          <ac:inkMkLst>
            <pc:docMk/>
            <pc:sldMk cId="2468111548" sldId="257"/>
            <ac:inkMk id="2" creationId="{A7FC643C-8F3C-437F-B99E-42506DE77C7A}"/>
          </ac:inkMkLst>
        </pc:inkChg>
        <pc:inkChg chg="add del">
          <ac:chgData name="Gantner Nilas (gantnnil)" userId="f1ab4352-4e65-4f3e-8d1e-502ab3882ac4" providerId="ADAL" clId="{79FAC35E-71FB-4A9B-95B8-AE4C1DD15D19}" dt="2021-09-13T08:39:17.423" v="308"/>
          <ac:inkMkLst>
            <pc:docMk/>
            <pc:sldMk cId="2468111548" sldId="257"/>
            <ac:inkMk id="6" creationId="{71E278BF-71D0-4089-94C5-6583BEB1FEF0}"/>
          </ac:inkMkLst>
        </pc:inkChg>
        <pc:inkChg chg="add del mod">
          <ac:chgData name="Gantner Nilas (gantnnil)" userId="f1ab4352-4e65-4f3e-8d1e-502ab3882ac4" providerId="ADAL" clId="{79FAC35E-71FB-4A9B-95B8-AE4C1DD15D19}" dt="2021-09-13T08:39:16.073" v="306"/>
          <ac:inkMkLst>
            <pc:docMk/>
            <pc:sldMk cId="2468111548" sldId="257"/>
            <ac:inkMk id="7" creationId="{A0E5048D-A522-49FF-B557-3DD18F363F6B}"/>
          </ac:inkMkLst>
        </pc:inkChg>
        <pc:inkChg chg="add del mod">
          <ac:chgData name="Gantner Nilas (gantnnil)" userId="f1ab4352-4e65-4f3e-8d1e-502ab3882ac4" providerId="ADAL" clId="{79FAC35E-71FB-4A9B-95B8-AE4C1DD15D19}" dt="2021-09-13T08:39:47.858" v="335"/>
          <ac:inkMkLst>
            <pc:docMk/>
            <pc:sldMk cId="2468111548" sldId="257"/>
            <ac:inkMk id="9" creationId="{357C47B1-58A2-40B7-B0CC-ACA8A6EAD564}"/>
          </ac:inkMkLst>
        </pc:inkChg>
        <pc:inkChg chg="add del">
          <ac:chgData name="Gantner Nilas (gantnnil)" userId="f1ab4352-4e65-4f3e-8d1e-502ab3882ac4" providerId="ADAL" clId="{79FAC35E-71FB-4A9B-95B8-AE4C1DD15D19}" dt="2021-09-13T08:39:48.916" v="337"/>
          <ac:inkMkLst>
            <pc:docMk/>
            <pc:sldMk cId="2468111548" sldId="257"/>
            <ac:inkMk id="10" creationId="{78CFDDFB-1377-464C-942A-256A4D338787}"/>
          </ac:inkMkLst>
        </pc:inkChg>
        <pc:inkChg chg="add del mod">
          <ac:chgData name="Gantner Nilas (gantnnil)" userId="f1ab4352-4e65-4f3e-8d1e-502ab3882ac4" providerId="ADAL" clId="{79FAC35E-71FB-4A9B-95B8-AE4C1DD15D19}" dt="2021-09-13T08:41:58.515" v="385"/>
          <ac:inkMkLst>
            <pc:docMk/>
            <pc:sldMk cId="2468111548" sldId="257"/>
            <ac:inkMk id="11" creationId="{4ADC20F0-8D0D-414A-8D6C-838FDF0FB776}"/>
          </ac:inkMkLst>
        </pc:inkChg>
        <pc:inkChg chg="add del mod">
          <ac:chgData name="Gantner Nilas (gantnnil)" userId="f1ab4352-4e65-4f3e-8d1e-502ab3882ac4" providerId="ADAL" clId="{79FAC35E-71FB-4A9B-95B8-AE4C1DD15D19}" dt="2021-09-13T08:41:58.517" v="396"/>
          <ac:inkMkLst>
            <pc:docMk/>
            <pc:sldMk cId="2468111548" sldId="257"/>
            <ac:inkMk id="12" creationId="{33E13997-5C02-4F81-A055-B2E61A07C9DB}"/>
          </ac:inkMkLst>
        </pc:inkChg>
        <pc:inkChg chg="add del mod">
          <ac:chgData name="Gantner Nilas (gantnnil)" userId="f1ab4352-4e65-4f3e-8d1e-502ab3882ac4" providerId="ADAL" clId="{79FAC35E-71FB-4A9B-95B8-AE4C1DD15D19}" dt="2021-09-13T08:41:58.517" v="393"/>
          <ac:inkMkLst>
            <pc:docMk/>
            <pc:sldMk cId="2468111548" sldId="257"/>
            <ac:inkMk id="13" creationId="{E9E9D41C-21D5-4F56-9BA2-66FCD78823AA}"/>
          </ac:inkMkLst>
        </pc:inkChg>
        <pc:inkChg chg="add del mod">
          <ac:chgData name="Gantner Nilas (gantnnil)" userId="f1ab4352-4e65-4f3e-8d1e-502ab3882ac4" providerId="ADAL" clId="{79FAC35E-71FB-4A9B-95B8-AE4C1DD15D19}" dt="2021-09-13T08:41:58.513" v="382"/>
          <ac:inkMkLst>
            <pc:docMk/>
            <pc:sldMk cId="2468111548" sldId="257"/>
            <ac:inkMk id="14" creationId="{A3121D90-14AA-40F7-ABE9-1677FB06DFC4}"/>
          </ac:inkMkLst>
        </pc:inkChg>
        <pc:inkChg chg="add del mod">
          <ac:chgData name="Gantner Nilas (gantnnil)" userId="f1ab4352-4e65-4f3e-8d1e-502ab3882ac4" providerId="ADAL" clId="{79FAC35E-71FB-4A9B-95B8-AE4C1DD15D19}" dt="2021-09-13T08:41:58.515" v="384"/>
          <ac:inkMkLst>
            <pc:docMk/>
            <pc:sldMk cId="2468111548" sldId="257"/>
            <ac:inkMk id="15" creationId="{81DAB2B7-FA21-4B56-9847-CF15104982C9}"/>
          </ac:inkMkLst>
        </pc:inkChg>
        <pc:inkChg chg="add del mod">
          <ac:chgData name="Gantner Nilas (gantnnil)" userId="f1ab4352-4e65-4f3e-8d1e-502ab3882ac4" providerId="ADAL" clId="{79FAC35E-71FB-4A9B-95B8-AE4C1DD15D19}" dt="2021-09-13T08:41:58.516" v="390"/>
          <ac:inkMkLst>
            <pc:docMk/>
            <pc:sldMk cId="2468111548" sldId="257"/>
            <ac:inkMk id="16" creationId="{5C0C8425-2568-4092-83E4-9BA1A4CD7DCF}"/>
          </ac:inkMkLst>
        </pc:inkChg>
        <pc:inkChg chg="add del mod">
          <ac:chgData name="Gantner Nilas (gantnnil)" userId="f1ab4352-4e65-4f3e-8d1e-502ab3882ac4" providerId="ADAL" clId="{79FAC35E-71FB-4A9B-95B8-AE4C1DD15D19}" dt="2021-09-13T08:41:58.518" v="397"/>
          <ac:inkMkLst>
            <pc:docMk/>
            <pc:sldMk cId="2468111548" sldId="257"/>
            <ac:inkMk id="17" creationId="{963D371C-0EAC-4684-89BF-AB927923CA80}"/>
          </ac:inkMkLst>
        </pc:inkChg>
        <pc:inkChg chg="add del mod">
          <ac:chgData name="Gantner Nilas (gantnnil)" userId="f1ab4352-4e65-4f3e-8d1e-502ab3882ac4" providerId="ADAL" clId="{79FAC35E-71FB-4A9B-95B8-AE4C1DD15D19}" dt="2021-09-13T08:41:58.515" v="387"/>
          <ac:inkMkLst>
            <pc:docMk/>
            <pc:sldMk cId="2468111548" sldId="257"/>
            <ac:inkMk id="18" creationId="{33E8D73C-CF43-4DB3-B117-A022EA25AD48}"/>
          </ac:inkMkLst>
        </pc:inkChg>
        <pc:inkChg chg="add del mod">
          <ac:chgData name="Gantner Nilas (gantnnil)" userId="f1ab4352-4e65-4f3e-8d1e-502ab3882ac4" providerId="ADAL" clId="{79FAC35E-71FB-4A9B-95B8-AE4C1DD15D19}" dt="2021-09-13T08:41:35.654" v="376"/>
          <ac:inkMkLst>
            <pc:docMk/>
            <pc:sldMk cId="2468111548" sldId="257"/>
            <ac:inkMk id="19" creationId="{B55942F4-57B9-43FF-BC46-3411AAB3C844}"/>
          </ac:inkMkLst>
        </pc:inkChg>
        <pc:inkChg chg="add del mod">
          <ac:chgData name="Gantner Nilas (gantnnil)" userId="f1ab4352-4e65-4f3e-8d1e-502ab3882ac4" providerId="ADAL" clId="{79FAC35E-71FB-4A9B-95B8-AE4C1DD15D19}" dt="2021-09-13T08:39:38.333" v="324"/>
          <ac:inkMkLst>
            <pc:docMk/>
            <pc:sldMk cId="2468111548" sldId="257"/>
            <ac:inkMk id="20" creationId="{A1BEC701-9DEB-4053-975E-C3F595930C08}"/>
          </ac:inkMkLst>
        </pc:inkChg>
        <pc:inkChg chg="add del mod">
          <ac:chgData name="Gantner Nilas (gantnnil)" userId="f1ab4352-4e65-4f3e-8d1e-502ab3882ac4" providerId="ADAL" clId="{79FAC35E-71FB-4A9B-95B8-AE4C1DD15D19}" dt="2021-09-13T08:39:38.335" v="326"/>
          <ac:inkMkLst>
            <pc:docMk/>
            <pc:sldMk cId="2468111548" sldId="257"/>
            <ac:inkMk id="21" creationId="{2C0CAC5D-0BEF-4303-852D-4C464C3C699D}"/>
          </ac:inkMkLst>
        </pc:inkChg>
        <pc:inkChg chg="add del mod">
          <ac:chgData name="Gantner Nilas (gantnnil)" userId="f1ab4352-4e65-4f3e-8d1e-502ab3882ac4" providerId="ADAL" clId="{79FAC35E-71FB-4A9B-95B8-AE4C1DD15D19}" dt="2021-09-13T08:39:38.334" v="325"/>
          <ac:inkMkLst>
            <pc:docMk/>
            <pc:sldMk cId="2468111548" sldId="257"/>
            <ac:inkMk id="22" creationId="{975DD4C1-CA37-4C92-9442-756EA453CFD4}"/>
          </ac:inkMkLst>
        </pc:inkChg>
        <pc:inkChg chg="add del mod">
          <ac:chgData name="Gantner Nilas (gantnnil)" userId="f1ab4352-4e65-4f3e-8d1e-502ab3882ac4" providerId="ADAL" clId="{79FAC35E-71FB-4A9B-95B8-AE4C1DD15D19}" dt="2021-09-13T08:41:58.514" v="383"/>
          <ac:inkMkLst>
            <pc:docMk/>
            <pc:sldMk cId="2468111548" sldId="257"/>
            <ac:inkMk id="24" creationId="{6A6E5A40-8483-475C-9B58-E6B020485AAF}"/>
          </ac:inkMkLst>
        </pc:inkChg>
        <pc:inkChg chg="add del mod">
          <ac:chgData name="Gantner Nilas (gantnnil)" userId="f1ab4352-4e65-4f3e-8d1e-502ab3882ac4" providerId="ADAL" clId="{79FAC35E-71FB-4A9B-95B8-AE4C1DD15D19}" dt="2021-09-13T08:41:58.517" v="394"/>
          <ac:inkMkLst>
            <pc:docMk/>
            <pc:sldMk cId="2468111548" sldId="257"/>
            <ac:inkMk id="25" creationId="{79657359-8C50-40DA-B088-8E8F5E59C2AA}"/>
          </ac:inkMkLst>
        </pc:inkChg>
        <pc:inkChg chg="add del mod">
          <ac:chgData name="Gantner Nilas (gantnnil)" userId="f1ab4352-4e65-4f3e-8d1e-502ab3882ac4" providerId="ADAL" clId="{79FAC35E-71FB-4A9B-95B8-AE4C1DD15D19}" dt="2021-09-13T08:41:58.518" v="399"/>
          <ac:inkMkLst>
            <pc:docMk/>
            <pc:sldMk cId="2468111548" sldId="257"/>
            <ac:inkMk id="26" creationId="{AF87CDFD-7275-41A7-BCC3-46B73ADF9152}"/>
          </ac:inkMkLst>
        </pc:inkChg>
        <pc:inkChg chg="add del mod">
          <ac:chgData name="Gantner Nilas (gantnnil)" userId="f1ab4352-4e65-4f3e-8d1e-502ab3882ac4" providerId="ADAL" clId="{79FAC35E-71FB-4A9B-95B8-AE4C1DD15D19}" dt="2021-09-13T08:41:58.516" v="389"/>
          <ac:inkMkLst>
            <pc:docMk/>
            <pc:sldMk cId="2468111548" sldId="257"/>
            <ac:inkMk id="27" creationId="{CC9CC746-C663-4F23-8CC5-8E7071567DC5}"/>
          </ac:inkMkLst>
        </pc:inkChg>
        <pc:inkChg chg="add del mod">
          <ac:chgData name="Gantner Nilas (gantnnil)" userId="f1ab4352-4e65-4f3e-8d1e-502ab3882ac4" providerId="ADAL" clId="{79FAC35E-71FB-4A9B-95B8-AE4C1DD15D19}" dt="2021-09-13T08:41:58.515" v="386"/>
          <ac:inkMkLst>
            <pc:docMk/>
            <pc:sldMk cId="2468111548" sldId="257"/>
            <ac:inkMk id="28" creationId="{10795ED7-9F42-4714-A0C8-4904635FE8A5}"/>
          </ac:inkMkLst>
        </pc:inkChg>
        <pc:inkChg chg="add del mod">
          <ac:chgData name="Gantner Nilas (gantnnil)" userId="f1ab4352-4e65-4f3e-8d1e-502ab3882ac4" providerId="ADAL" clId="{79FAC35E-71FB-4A9B-95B8-AE4C1DD15D19}" dt="2021-09-13T08:41:58.516" v="391"/>
          <ac:inkMkLst>
            <pc:docMk/>
            <pc:sldMk cId="2468111548" sldId="257"/>
            <ac:inkMk id="29" creationId="{922709A5-3215-431F-8547-FB05552BFEC8}"/>
          </ac:inkMkLst>
        </pc:inkChg>
        <pc:inkChg chg="add del">
          <ac:chgData name="Gantner Nilas (gantnnil)" userId="f1ab4352-4e65-4f3e-8d1e-502ab3882ac4" providerId="ADAL" clId="{79FAC35E-71FB-4A9B-95B8-AE4C1DD15D19}" dt="2021-09-13T08:39:48.473" v="336"/>
          <ac:inkMkLst>
            <pc:docMk/>
            <pc:sldMk cId="2468111548" sldId="257"/>
            <ac:inkMk id="31" creationId="{5A2FA1F9-E4DE-40E6-94DC-61960BA0C926}"/>
          </ac:inkMkLst>
        </pc:inkChg>
        <pc:inkChg chg="add del mod">
          <ac:chgData name="Gantner Nilas (gantnnil)" userId="f1ab4352-4e65-4f3e-8d1e-502ab3882ac4" providerId="ADAL" clId="{79FAC35E-71FB-4A9B-95B8-AE4C1DD15D19}" dt="2021-09-13T08:42:23.532" v="421"/>
          <ac:inkMkLst>
            <pc:docMk/>
            <pc:sldMk cId="2468111548" sldId="257"/>
            <ac:inkMk id="32" creationId="{6480AE60-506C-4053-A636-C15AE91E0E90}"/>
          </ac:inkMkLst>
        </pc:inkChg>
        <pc:inkChg chg="add del mod">
          <ac:chgData name="Gantner Nilas (gantnnil)" userId="f1ab4352-4e65-4f3e-8d1e-502ab3882ac4" providerId="ADAL" clId="{79FAC35E-71FB-4A9B-95B8-AE4C1DD15D19}" dt="2021-09-13T08:47:03.716" v="931"/>
          <ac:inkMkLst>
            <pc:docMk/>
            <pc:sldMk cId="2468111548" sldId="257"/>
            <ac:inkMk id="33" creationId="{B0A94C9C-EFB5-4055-A7C3-E7FCAECC57C1}"/>
          </ac:inkMkLst>
        </pc:inkChg>
        <pc:inkChg chg="add del mod">
          <ac:chgData name="Gantner Nilas (gantnnil)" userId="f1ab4352-4e65-4f3e-8d1e-502ab3882ac4" providerId="ADAL" clId="{79FAC35E-71FB-4A9B-95B8-AE4C1DD15D19}" dt="2021-09-13T08:47:03.717" v="932"/>
          <ac:inkMkLst>
            <pc:docMk/>
            <pc:sldMk cId="2468111548" sldId="257"/>
            <ac:inkMk id="34" creationId="{C10BE1D8-B630-49DA-A8E3-B81288C9F7DE}"/>
          </ac:inkMkLst>
        </pc:inkChg>
        <pc:inkChg chg="add del mod">
          <ac:chgData name="Gantner Nilas (gantnnil)" userId="f1ab4352-4e65-4f3e-8d1e-502ab3882ac4" providerId="ADAL" clId="{79FAC35E-71FB-4A9B-95B8-AE4C1DD15D19}" dt="2021-09-13T08:40:49.380" v="353" actId="9405"/>
          <ac:inkMkLst>
            <pc:docMk/>
            <pc:sldMk cId="2468111548" sldId="257"/>
            <ac:inkMk id="35" creationId="{FF89443D-F911-41E6-9B2E-A320C147CF3C}"/>
          </ac:inkMkLst>
        </pc:inkChg>
        <pc:inkChg chg="add del mod">
          <ac:chgData name="Gantner Nilas (gantnnil)" userId="f1ab4352-4e65-4f3e-8d1e-502ab3882ac4" providerId="ADAL" clId="{79FAC35E-71FB-4A9B-95B8-AE4C1DD15D19}" dt="2021-09-13T08:40:49.032" v="352"/>
          <ac:inkMkLst>
            <pc:docMk/>
            <pc:sldMk cId="2468111548" sldId="257"/>
            <ac:inkMk id="36" creationId="{00FFC41E-9217-4DDA-B1EE-B2F4734A4EAF}"/>
          </ac:inkMkLst>
        </pc:inkChg>
        <pc:inkChg chg="add del mod">
          <ac:chgData name="Gantner Nilas (gantnnil)" userId="f1ab4352-4e65-4f3e-8d1e-502ab3882ac4" providerId="ADAL" clId="{79FAC35E-71FB-4A9B-95B8-AE4C1DD15D19}" dt="2021-09-13T08:41:00.325" v="367" actId="9405"/>
          <ac:inkMkLst>
            <pc:docMk/>
            <pc:sldMk cId="2468111548" sldId="257"/>
            <ac:inkMk id="38" creationId="{476FFE27-1F6F-480D-82DE-9A2654DA5A51}"/>
          </ac:inkMkLst>
        </pc:inkChg>
        <pc:inkChg chg="add del mod">
          <ac:chgData name="Gantner Nilas (gantnnil)" userId="f1ab4352-4e65-4f3e-8d1e-502ab3882ac4" providerId="ADAL" clId="{79FAC35E-71FB-4A9B-95B8-AE4C1DD15D19}" dt="2021-09-13T08:40:59.843" v="366" actId="9405"/>
          <ac:inkMkLst>
            <pc:docMk/>
            <pc:sldMk cId="2468111548" sldId="257"/>
            <ac:inkMk id="39" creationId="{177E44A3-7A99-4BF4-B45A-2A325CCD60A2}"/>
          </ac:inkMkLst>
        </pc:inkChg>
        <pc:inkChg chg="add del mod">
          <ac:chgData name="Gantner Nilas (gantnnil)" userId="f1ab4352-4e65-4f3e-8d1e-502ab3882ac4" providerId="ADAL" clId="{79FAC35E-71FB-4A9B-95B8-AE4C1DD15D19}" dt="2021-09-13T08:40:59.705" v="365" actId="9405"/>
          <ac:inkMkLst>
            <pc:docMk/>
            <pc:sldMk cId="2468111548" sldId="257"/>
            <ac:inkMk id="40" creationId="{B66A9900-9A4D-4E60-930F-934FB78014AD}"/>
          </ac:inkMkLst>
        </pc:inkChg>
        <pc:inkChg chg="add del mod">
          <ac:chgData name="Gantner Nilas (gantnnil)" userId="f1ab4352-4e65-4f3e-8d1e-502ab3882ac4" providerId="ADAL" clId="{79FAC35E-71FB-4A9B-95B8-AE4C1DD15D19}" dt="2021-09-13T08:40:59.559" v="364" actId="9405"/>
          <ac:inkMkLst>
            <pc:docMk/>
            <pc:sldMk cId="2468111548" sldId="257"/>
            <ac:inkMk id="41" creationId="{EFE8D0CD-A5EE-4BE2-9682-E62FB819EB87}"/>
          </ac:inkMkLst>
        </pc:inkChg>
        <pc:inkChg chg="add del mod">
          <ac:chgData name="Gantner Nilas (gantnnil)" userId="f1ab4352-4e65-4f3e-8d1e-502ab3882ac4" providerId="ADAL" clId="{79FAC35E-71FB-4A9B-95B8-AE4C1DD15D19}" dt="2021-09-13T08:40:59.422" v="363" actId="9405"/>
          <ac:inkMkLst>
            <pc:docMk/>
            <pc:sldMk cId="2468111548" sldId="257"/>
            <ac:inkMk id="42" creationId="{362E5182-285E-439A-A0DF-48ECD1F7164A}"/>
          </ac:inkMkLst>
        </pc:inkChg>
        <pc:inkChg chg="add del mod">
          <ac:chgData name="Gantner Nilas (gantnnil)" userId="f1ab4352-4e65-4f3e-8d1e-502ab3882ac4" providerId="ADAL" clId="{79FAC35E-71FB-4A9B-95B8-AE4C1DD15D19}" dt="2021-09-13T08:40:59.298" v="362"/>
          <ac:inkMkLst>
            <pc:docMk/>
            <pc:sldMk cId="2468111548" sldId="257"/>
            <ac:inkMk id="43" creationId="{6828878E-B07C-4DF4-B3D0-E0315A7DC8A6}"/>
          </ac:inkMkLst>
        </pc:inkChg>
        <pc:inkChg chg="add del mod">
          <ac:chgData name="Gantner Nilas (gantnnil)" userId="f1ab4352-4e65-4f3e-8d1e-502ab3882ac4" providerId="ADAL" clId="{79FAC35E-71FB-4A9B-95B8-AE4C1DD15D19}" dt="2021-09-13T08:41:58.517" v="392"/>
          <ac:inkMkLst>
            <pc:docMk/>
            <pc:sldMk cId="2468111548" sldId="257"/>
            <ac:inkMk id="45" creationId="{392FA252-1D45-4E9E-9419-321506F8DC65}"/>
          </ac:inkMkLst>
        </pc:inkChg>
        <pc:inkChg chg="add del mod">
          <ac:chgData name="Gantner Nilas (gantnnil)" userId="f1ab4352-4e65-4f3e-8d1e-502ab3882ac4" providerId="ADAL" clId="{79FAC35E-71FB-4A9B-95B8-AE4C1DD15D19}" dt="2021-09-13T08:41:58.517" v="395"/>
          <ac:inkMkLst>
            <pc:docMk/>
            <pc:sldMk cId="2468111548" sldId="257"/>
            <ac:inkMk id="46" creationId="{5C89E7B2-6B38-4547-A171-45E432ACDDAD}"/>
          </ac:inkMkLst>
        </pc:inkChg>
        <pc:inkChg chg="add del mod">
          <ac:chgData name="Gantner Nilas (gantnnil)" userId="f1ab4352-4e65-4f3e-8d1e-502ab3882ac4" providerId="ADAL" clId="{79FAC35E-71FB-4A9B-95B8-AE4C1DD15D19}" dt="2021-09-13T08:41:58.518" v="398"/>
          <ac:inkMkLst>
            <pc:docMk/>
            <pc:sldMk cId="2468111548" sldId="257"/>
            <ac:inkMk id="47" creationId="{DAABDB04-0A8B-4B8E-91E3-1D71FD8888BC}"/>
          </ac:inkMkLst>
        </pc:inkChg>
        <pc:inkChg chg="add del mod">
          <ac:chgData name="Gantner Nilas (gantnnil)" userId="f1ab4352-4e65-4f3e-8d1e-502ab3882ac4" providerId="ADAL" clId="{79FAC35E-71FB-4A9B-95B8-AE4C1DD15D19}" dt="2021-09-13T08:41:58.516" v="388"/>
          <ac:inkMkLst>
            <pc:docMk/>
            <pc:sldMk cId="2468111548" sldId="257"/>
            <ac:inkMk id="49" creationId="{8973E7B6-E8BB-4046-BE3D-91668CE30321}"/>
          </ac:inkMkLst>
        </pc:inkChg>
        <pc:inkChg chg="add del mod">
          <ac:chgData name="Gantner Nilas (gantnnil)" userId="f1ab4352-4e65-4f3e-8d1e-502ab3882ac4" providerId="ADAL" clId="{79FAC35E-71FB-4A9B-95B8-AE4C1DD15D19}" dt="2021-09-13T08:41:51.078" v="381"/>
          <ac:inkMkLst>
            <pc:docMk/>
            <pc:sldMk cId="2468111548" sldId="257"/>
            <ac:inkMk id="50" creationId="{6A766250-869E-468E-9D87-0B0C71F8E3FB}"/>
          </ac:inkMkLst>
        </pc:inkChg>
        <pc:inkChg chg="add del mod">
          <ac:chgData name="Gantner Nilas (gantnnil)" userId="f1ab4352-4e65-4f3e-8d1e-502ab3882ac4" providerId="ADAL" clId="{79FAC35E-71FB-4A9B-95B8-AE4C1DD15D19}" dt="2021-09-13T08:42:23.535" v="433"/>
          <ac:inkMkLst>
            <pc:docMk/>
            <pc:sldMk cId="2468111548" sldId="257"/>
            <ac:inkMk id="52" creationId="{F3BAD365-DBC7-465F-AEFA-42B75604FD02}"/>
          </ac:inkMkLst>
        </pc:inkChg>
        <pc:inkChg chg="add del mod">
          <ac:chgData name="Gantner Nilas (gantnnil)" userId="f1ab4352-4e65-4f3e-8d1e-502ab3882ac4" providerId="ADAL" clId="{79FAC35E-71FB-4A9B-95B8-AE4C1DD15D19}" dt="2021-09-13T08:42:23.534" v="429"/>
          <ac:inkMkLst>
            <pc:docMk/>
            <pc:sldMk cId="2468111548" sldId="257"/>
            <ac:inkMk id="53" creationId="{7882971B-9080-4C2A-BEAE-87AD1BC8A1FF}"/>
          </ac:inkMkLst>
        </pc:inkChg>
        <pc:inkChg chg="add del mod">
          <ac:chgData name="Gantner Nilas (gantnnil)" userId="f1ab4352-4e65-4f3e-8d1e-502ab3882ac4" providerId="ADAL" clId="{79FAC35E-71FB-4A9B-95B8-AE4C1DD15D19}" dt="2021-09-13T08:42:23.536" v="436"/>
          <ac:inkMkLst>
            <pc:docMk/>
            <pc:sldMk cId="2468111548" sldId="257"/>
            <ac:inkMk id="54" creationId="{A98227FE-25A3-492A-9891-7D6F0D9C5956}"/>
          </ac:inkMkLst>
        </pc:inkChg>
        <pc:inkChg chg="add del mod">
          <ac:chgData name="Gantner Nilas (gantnnil)" userId="f1ab4352-4e65-4f3e-8d1e-502ab3882ac4" providerId="ADAL" clId="{79FAC35E-71FB-4A9B-95B8-AE4C1DD15D19}" dt="2021-09-13T08:42:23.533" v="424"/>
          <ac:inkMkLst>
            <pc:docMk/>
            <pc:sldMk cId="2468111548" sldId="257"/>
            <ac:inkMk id="55" creationId="{FC786080-E8B6-41B1-A23E-88C7DA44AAA4}"/>
          </ac:inkMkLst>
        </pc:inkChg>
        <pc:inkChg chg="add del mod">
          <ac:chgData name="Gantner Nilas (gantnnil)" userId="f1ab4352-4e65-4f3e-8d1e-502ab3882ac4" providerId="ADAL" clId="{79FAC35E-71FB-4A9B-95B8-AE4C1DD15D19}" dt="2021-09-13T08:42:23.532" v="422"/>
          <ac:inkMkLst>
            <pc:docMk/>
            <pc:sldMk cId="2468111548" sldId="257"/>
            <ac:inkMk id="56" creationId="{EBE4294A-DF6E-4A2A-AA28-B4326173B228}"/>
          </ac:inkMkLst>
        </pc:inkChg>
        <pc:inkChg chg="add del mod">
          <ac:chgData name="Gantner Nilas (gantnnil)" userId="f1ab4352-4e65-4f3e-8d1e-502ab3882ac4" providerId="ADAL" clId="{79FAC35E-71FB-4A9B-95B8-AE4C1DD15D19}" dt="2021-09-13T08:42:23.534" v="432"/>
          <ac:inkMkLst>
            <pc:docMk/>
            <pc:sldMk cId="2468111548" sldId="257"/>
            <ac:inkMk id="57" creationId="{D42DD048-A6B2-4A0C-9027-38374B896A56}"/>
          </ac:inkMkLst>
        </pc:inkChg>
        <pc:inkChg chg="add del mod">
          <ac:chgData name="Gantner Nilas (gantnnil)" userId="f1ab4352-4e65-4f3e-8d1e-502ab3882ac4" providerId="ADAL" clId="{79FAC35E-71FB-4A9B-95B8-AE4C1DD15D19}" dt="2021-09-13T08:42:23.533" v="425"/>
          <ac:inkMkLst>
            <pc:docMk/>
            <pc:sldMk cId="2468111548" sldId="257"/>
            <ac:inkMk id="58" creationId="{D7DDFBBB-62DA-4D70-9334-7CCC93BA6B1E}"/>
          </ac:inkMkLst>
        </pc:inkChg>
        <pc:inkChg chg="add del mod">
          <ac:chgData name="Gantner Nilas (gantnnil)" userId="f1ab4352-4e65-4f3e-8d1e-502ab3882ac4" providerId="ADAL" clId="{79FAC35E-71FB-4A9B-95B8-AE4C1DD15D19}" dt="2021-09-13T08:42:23.537" v="437"/>
          <ac:inkMkLst>
            <pc:docMk/>
            <pc:sldMk cId="2468111548" sldId="257"/>
            <ac:inkMk id="59" creationId="{839478DE-CEBA-48FF-9506-B9D612CD65E0}"/>
          </ac:inkMkLst>
        </pc:inkChg>
        <pc:inkChg chg="add del mod">
          <ac:chgData name="Gantner Nilas (gantnnil)" userId="f1ab4352-4e65-4f3e-8d1e-502ab3882ac4" providerId="ADAL" clId="{79FAC35E-71FB-4A9B-95B8-AE4C1DD15D19}" dt="2021-09-13T08:42:23.534" v="428"/>
          <ac:inkMkLst>
            <pc:docMk/>
            <pc:sldMk cId="2468111548" sldId="257"/>
            <ac:inkMk id="60" creationId="{F87B0C98-77AA-4590-9C67-4A400D729C14}"/>
          </ac:inkMkLst>
        </pc:inkChg>
        <pc:inkChg chg="add del mod">
          <ac:chgData name="Gantner Nilas (gantnnil)" userId="f1ab4352-4e65-4f3e-8d1e-502ab3882ac4" providerId="ADAL" clId="{79FAC35E-71FB-4A9B-95B8-AE4C1DD15D19}" dt="2021-09-13T08:42:23.532" v="423"/>
          <ac:inkMkLst>
            <pc:docMk/>
            <pc:sldMk cId="2468111548" sldId="257"/>
            <ac:inkMk id="62" creationId="{5A6A1F74-3D99-4459-A1CF-D0670A7394CB}"/>
          </ac:inkMkLst>
        </pc:inkChg>
        <pc:inkChg chg="add del mod">
          <ac:chgData name="Gantner Nilas (gantnnil)" userId="f1ab4352-4e65-4f3e-8d1e-502ab3882ac4" providerId="ADAL" clId="{79FAC35E-71FB-4A9B-95B8-AE4C1DD15D19}" dt="2021-09-13T08:42:23.534" v="430"/>
          <ac:inkMkLst>
            <pc:docMk/>
            <pc:sldMk cId="2468111548" sldId="257"/>
            <ac:inkMk id="63" creationId="{74076CAD-C75D-4A04-9419-8F62E56D6390}"/>
          </ac:inkMkLst>
        </pc:inkChg>
        <pc:inkChg chg="add del mod">
          <ac:chgData name="Gantner Nilas (gantnnil)" userId="f1ab4352-4e65-4f3e-8d1e-502ab3882ac4" providerId="ADAL" clId="{79FAC35E-71FB-4A9B-95B8-AE4C1DD15D19}" dt="2021-09-13T08:42:23.536" v="435"/>
          <ac:inkMkLst>
            <pc:docMk/>
            <pc:sldMk cId="2468111548" sldId="257"/>
            <ac:inkMk id="65" creationId="{43C64E98-96F1-411E-A81F-930EF0855456}"/>
          </ac:inkMkLst>
        </pc:inkChg>
        <pc:inkChg chg="add del mod">
          <ac:chgData name="Gantner Nilas (gantnnil)" userId="f1ab4352-4e65-4f3e-8d1e-502ab3882ac4" providerId="ADAL" clId="{79FAC35E-71FB-4A9B-95B8-AE4C1DD15D19}" dt="2021-09-13T08:42:23.533" v="426"/>
          <ac:inkMkLst>
            <pc:docMk/>
            <pc:sldMk cId="2468111548" sldId="257"/>
            <ac:inkMk id="66" creationId="{F77FE303-FB78-44C5-AB6A-7589E8DE6D83}"/>
          </ac:inkMkLst>
        </pc:inkChg>
        <pc:inkChg chg="add del mod">
          <ac:chgData name="Gantner Nilas (gantnnil)" userId="f1ab4352-4e65-4f3e-8d1e-502ab3882ac4" providerId="ADAL" clId="{79FAC35E-71FB-4A9B-95B8-AE4C1DD15D19}" dt="2021-09-13T08:42:23.531" v="420"/>
          <ac:inkMkLst>
            <pc:docMk/>
            <pc:sldMk cId="2468111548" sldId="257"/>
            <ac:inkMk id="67" creationId="{E1CD749A-0906-402A-AABC-8A6B23F649A6}"/>
          </ac:inkMkLst>
        </pc:inkChg>
        <pc:inkChg chg="add del mod">
          <ac:chgData name="Gantner Nilas (gantnnil)" userId="f1ab4352-4e65-4f3e-8d1e-502ab3882ac4" providerId="ADAL" clId="{79FAC35E-71FB-4A9B-95B8-AE4C1DD15D19}" dt="2021-09-13T08:42:23.534" v="431"/>
          <ac:inkMkLst>
            <pc:docMk/>
            <pc:sldMk cId="2468111548" sldId="257"/>
            <ac:inkMk id="68" creationId="{1C6B46F9-EB51-44FF-B715-37A98A2806B7}"/>
          </ac:inkMkLst>
        </pc:inkChg>
        <pc:inkChg chg="add del mod">
          <ac:chgData name="Gantner Nilas (gantnnil)" userId="f1ab4352-4e65-4f3e-8d1e-502ab3882ac4" providerId="ADAL" clId="{79FAC35E-71FB-4A9B-95B8-AE4C1DD15D19}" dt="2021-09-13T08:42:23.533" v="427"/>
          <ac:inkMkLst>
            <pc:docMk/>
            <pc:sldMk cId="2468111548" sldId="257"/>
            <ac:inkMk id="69" creationId="{65CFC638-E706-4734-9AC7-F72BF76D47B3}"/>
          </ac:inkMkLst>
        </pc:inkChg>
        <pc:inkChg chg="add del mod">
          <ac:chgData name="Gantner Nilas (gantnnil)" userId="f1ab4352-4e65-4f3e-8d1e-502ab3882ac4" providerId="ADAL" clId="{79FAC35E-71FB-4A9B-95B8-AE4C1DD15D19}" dt="2021-09-13T08:42:23.536" v="434"/>
          <ac:inkMkLst>
            <pc:docMk/>
            <pc:sldMk cId="2468111548" sldId="257"/>
            <ac:inkMk id="70" creationId="{7094F0B3-03FF-4D74-9AB9-83699CBC7D53}"/>
          </ac:inkMkLst>
        </pc:inkChg>
        <pc:cxnChg chg="add del">
          <ac:chgData name="Gantner Nilas (gantnnil)" userId="f1ab4352-4e65-4f3e-8d1e-502ab3882ac4" providerId="ADAL" clId="{79FAC35E-71FB-4A9B-95B8-AE4C1DD15D19}" dt="2021-09-13T08:39:08.276" v="301" actId="26606"/>
          <ac:cxnSpMkLst>
            <pc:docMk/>
            <pc:sldMk cId="2468111548" sldId="257"/>
            <ac:cxnSpMk id="79" creationId="{A88CB8AF-5631-45C6-BFEC-971C4D6E5836}"/>
          </ac:cxnSpMkLst>
        </pc:cxnChg>
        <pc:cxnChg chg="add del">
          <ac:chgData name="Gantner Nilas (gantnnil)" userId="f1ab4352-4e65-4f3e-8d1e-502ab3882ac4" providerId="ADAL" clId="{79FAC35E-71FB-4A9B-95B8-AE4C1DD15D19}" dt="2021-09-13T08:39:08.276" v="301" actId="26606"/>
          <ac:cxnSpMkLst>
            <pc:docMk/>
            <pc:sldMk cId="2468111548" sldId="257"/>
            <ac:cxnSpMk id="81" creationId="{9F2EA1AF-73AB-4FCB-B4EE-0E42E7250F64}"/>
          </ac:cxnSpMkLst>
        </pc:cxnChg>
        <pc:cxnChg chg="add del">
          <ac:chgData name="Gantner Nilas (gantnnil)" userId="f1ab4352-4e65-4f3e-8d1e-502ab3882ac4" providerId="ADAL" clId="{79FAC35E-71FB-4A9B-95B8-AE4C1DD15D19}" dt="2021-09-13T08:39:08.276" v="301" actId="26606"/>
          <ac:cxnSpMkLst>
            <pc:docMk/>
            <pc:sldMk cId="2468111548" sldId="257"/>
            <ac:cxnSpMk id="83" creationId="{65A18FBF-6157-4210-BEF2-9A6C31FA89AD}"/>
          </ac:cxnSpMkLst>
        </pc:cxnChg>
        <pc:cxnChg chg="add del">
          <ac:chgData name="Gantner Nilas (gantnnil)" userId="f1ab4352-4e65-4f3e-8d1e-502ab3882ac4" providerId="ADAL" clId="{79FAC35E-71FB-4A9B-95B8-AE4C1DD15D19}" dt="2021-09-13T08:39:08.276" v="301" actId="26606"/>
          <ac:cxnSpMkLst>
            <pc:docMk/>
            <pc:sldMk cId="2468111548" sldId="257"/>
            <ac:cxnSpMk id="85" creationId="{43C9CCA8-3CEC-4CD0-A624-A701C612511D}"/>
          </ac:cxnSpMkLst>
        </pc:cxnChg>
      </pc:sldChg>
      <pc:sldChg chg="addSp delSp modSp add del mod">
        <pc:chgData name="Gantner Nilas (gantnnil)" userId="f1ab4352-4e65-4f3e-8d1e-502ab3882ac4" providerId="ADAL" clId="{79FAC35E-71FB-4A9B-95B8-AE4C1DD15D19}" dt="2021-09-13T08:38:17.380" v="299" actId="47"/>
        <pc:sldMkLst>
          <pc:docMk/>
          <pc:sldMk cId="1171434219" sldId="258"/>
        </pc:sldMkLst>
        <pc:spChg chg="mod">
          <ac:chgData name="Gantner Nilas (gantnnil)" userId="f1ab4352-4e65-4f3e-8d1e-502ab3882ac4" providerId="ADAL" clId="{79FAC35E-71FB-4A9B-95B8-AE4C1DD15D19}" dt="2021-09-13T08:36:56.246" v="234" actId="20577"/>
          <ac:spMkLst>
            <pc:docMk/>
            <pc:sldMk cId="1171434219" sldId="258"/>
            <ac:spMk id="3" creationId="{C499C91B-A434-44EF-A78A-C03097BB4D59}"/>
          </ac:spMkLst>
        </pc:spChg>
        <pc:picChg chg="del">
          <ac:chgData name="Gantner Nilas (gantnnil)" userId="f1ab4352-4e65-4f3e-8d1e-502ab3882ac4" providerId="ADAL" clId="{79FAC35E-71FB-4A9B-95B8-AE4C1DD15D19}" dt="2021-09-13T07:53:01.544" v="46" actId="478"/>
          <ac:picMkLst>
            <pc:docMk/>
            <pc:sldMk cId="1171434219" sldId="258"/>
            <ac:picMk id="4" creationId="{FAE84509-BF33-4C51-8F61-8CA4E28E1FC3}"/>
          </ac:picMkLst>
        </pc:picChg>
        <pc:picChg chg="del">
          <ac:chgData name="Gantner Nilas (gantnnil)" userId="f1ab4352-4e65-4f3e-8d1e-502ab3882ac4" providerId="ADAL" clId="{79FAC35E-71FB-4A9B-95B8-AE4C1DD15D19}" dt="2021-09-13T07:53:02.309" v="47" actId="478"/>
          <ac:picMkLst>
            <pc:docMk/>
            <pc:sldMk cId="1171434219" sldId="258"/>
            <ac:picMk id="5" creationId="{E3355C4C-9FC1-4838-9A26-C2F70ADF32D9}"/>
          </ac:picMkLst>
        </pc:picChg>
        <pc:picChg chg="add del mod">
          <ac:chgData name="Gantner Nilas (gantnnil)" userId="f1ab4352-4e65-4f3e-8d1e-502ab3882ac4" providerId="ADAL" clId="{79FAC35E-71FB-4A9B-95B8-AE4C1DD15D19}" dt="2021-09-13T08:37:37.427" v="254" actId="21"/>
          <ac:picMkLst>
            <pc:docMk/>
            <pc:sldMk cId="1171434219" sldId="258"/>
            <ac:picMk id="1026" creationId="{F35C0230-48F3-478B-BC32-7B460B7804E1}"/>
          </ac:picMkLst>
        </pc:picChg>
        <pc:picChg chg="del">
          <ac:chgData name="Gantner Nilas (gantnnil)" userId="f1ab4352-4e65-4f3e-8d1e-502ab3882ac4" providerId="ADAL" clId="{79FAC35E-71FB-4A9B-95B8-AE4C1DD15D19}" dt="2021-09-13T07:53:00.192" v="44" actId="478"/>
          <ac:picMkLst>
            <pc:docMk/>
            <pc:sldMk cId="1171434219" sldId="258"/>
            <ac:picMk id="2050" creationId="{5F20060D-5250-4688-B3F6-8B29265433EC}"/>
          </ac:picMkLst>
        </pc:picChg>
        <pc:picChg chg="del">
          <ac:chgData name="Gantner Nilas (gantnnil)" userId="f1ab4352-4e65-4f3e-8d1e-502ab3882ac4" providerId="ADAL" clId="{79FAC35E-71FB-4A9B-95B8-AE4C1DD15D19}" dt="2021-09-13T07:52:58.265" v="42" actId="478"/>
          <ac:picMkLst>
            <pc:docMk/>
            <pc:sldMk cId="1171434219" sldId="258"/>
            <ac:picMk id="2052" creationId="{E732A095-69B7-4450-8BC2-9269F032D751}"/>
          </ac:picMkLst>
        </pc:picChg>
        <pc:picChg chg="del">
          <ac:chgData name="Gantner Nilas (gantnnil)" userId="f1ab4352-4e65-4f3e-8d1e-502ab3882ac4" providerId="ADAL" clId="{79FAC35E-71FB-4A9B-95B8-AE4C1DD15D19}" dt="2021-09-13T07:52:59.058" v="43" actId="478"/>
          <ac:picMkLst>
            <pc:docMk/>
            <pc:sldMk cId="1171434219" sldId="258"/>
            <ac:picMk id="2054" creationId="{E3F2F757-4DE0-4ABA-A1CF-4264A5AA58C6}"/>
          </ac:picMkLst>
        </pc:picChg>
      </pc:sldChg>
      <pc:sldChg chg="add del">
        <pc:chgData name="Gantner Nilas (gantnnil)" userId="f1ab4352-4e65-4f3e-8d1e-502ab3882ac4" providerId="ADAL" clId="{79FAC35E-71FB-4A9B-95B8-AE4C1DD15D19}" dt="2021-09-13T09:20:20.977" v="2084"/>
        <pc:sldMkLst>
          <pc:docMk/>
          <pc:sldMk cId="1902727428" sldId="258"/>
        </pc:sldMkLst>
      </pc:sldChg>
      <pc:sldChg chg="new del">
        <pc:chgData name="Gantner Nilas (gantnnil)" userId="f1ab4352-4e65-4f3e-8d1e-502ab3882ac4" providerId="ADAL" clId="{79FAC35E-71FB-4A9B-95B8-AE4C1DD15D19}" dt="2021-09-13T07:52:19.957" v="36" actId="47"/>
        <pc:sldMkLst>
          <pc:docMk/>
          <pc:sldMk cId="2556825990" sldId="258"/>
        </pc:sldMkLst>
      </pc:sldChg>
      <pc:sldChg chg="delSp new del mod">
        <pc:chgData name="Gantner Nilas (gantnnil)" userId="f1ab4352-4e65-4f3e-8d1e-502ab3882ac4" providerId="ADAL" clId="{79FAC35E-71FB-4A9B-95B8-AE4C1DD15D19}" dt="2021-09-13T07:52:42.052" v="40" actId="47"/>
        <pc:sldMkLst>
          <pc:docMk/>
          <pc:sldMk cId="3050808171" sldId="258"/>
        </pc:sldMkLst>
        <pc:spChg chg="del">
          <ac:chgData name="Gantner Nilas (gantnnil)" userId="f1ab4352-4e65-4f3e-8d1e-502ab3882ac4" providerId="ADAL" clId="{79FAC35E-71FB-4A9B-95B8-AE4C1DD15D19}" dt="2021-09-13T07:52:32.399" v="39" actId="478"/>
          <ac:spMkLst>
            <pc:docMk/>
            <pc:sldMk cId="3050808171" sldId="258"/>
            <ac:spMk id="2" creationId="{05E360D9-C445-4F28-8022-745604B8E7B2}"/>
          </ac:spMkLst>
        </pc:spChg>
        <pc:spChg chg="del">
          <ac:chgData name="Gantner Nilas (gantnnil)" userId="f1ab4352-4e65-4f3e-8d1e-502ab3882ac4" providerId="ADAL" clId="{79FAC35E-71FB-4A9B-95B8-AE4C1DD15D19}" dt="2021-09-13T07:52:29.347" v="38" actId="478"/>
          <ac:spMkLst>
            <pc:docMk/>
            <pc:sldMk cId="3050808171" sldId="258"/>
            <ac:spMk id="3" creationId="{2410922C-9872-4C4B-B814-9B917E264AB6}"/>
          </ac:spMkLst>
        </pc:spChg>
      </pc:sldChg>
      <pc:sldChg chg="modSp add del mod">
        <pc:chgData name="Gantner Nilas (gantnnil)" userId="f1ab4352-4e65-4f3e-8d1e-502ab3882ac4" providerId="ADAL" clId="{79FAC35E-71FB-4A9B-95B8-AE4C1DD15D19}" dt="2021-09-13T09:38:57.088" v="2123" actId="47"/>
        <pc:sldMkLst>
          <pc:docMk/>
          <pc:sldMk cId="3170852378" sldId="258"/>
        </pc:sldMkLst>
        <pc:spChg chg="mod">
          <ac:chgData name="Gantner Nilas (gantnnil)" userId="f1ab4352-4e65-4f3e-8d1e-502ab3882ac4" providerId="ADAL" clId="{79FAC35E-71FB-4A9B-95B8-AE4C1DD15D19}" dt="2021-09-13T09:28:54.639" v="2100" actId="20577"/>
          <ac:spMkLst>
            <pc:docMk/>
            <pc:sldMk cId="3170852378" sldId="258"/>
            <ac:spMk id="2" creationId="{D9DD36BD-E6AE-40BB-BEAA-3C116FCD5A4E}"/>
          </ac:spMkLst>
        </pc:spChg>
      </pc:sldChg>
      <pc:sldChg chg="addSp delSp modSp add mod modNotesTx">
        <pc:chgData name="Gantner Nilas (gantnnil)" userId="f1ab4352-4e65-4f3e-8d1e-502ab3882ac4" providerId="ADAL" clId="{79FAC35E-71FB-4A9B-95B8-AE4C1DD15D19}" dt="2021-09-13T11:39:59.560" v="2473" actId="20577"/>
        <pc:sldMkLst>
          <pc:docMk/>
          <pc:sldMk cId="2275324666" sldId="259"/>
        </pc:sldMkLst>
        <pc:spChg chg="mod">
          <ac:chgData name="Gantner Nilas (gantnnil)" userId="f1ab4352-4e65-4f3e-8d1e-502ab3882ac4" providerId="ADAL" clId="{79FAC35E-71FB-4A9B-95B8-AE4C1DD15D19}" dt="2021-09-13T09:39:03.672" v="2137" actId="20577"/>
          <ac:spMkLst>
            <pc:docMk/>
            <pc:sldMk cId="2275324666" sldId="259"/>
            <ac:spMk id="2" creationId="{D9DD36BD-E6AE-40BB-BEAA-3C116FCD5A4E}"/>
          </ac:spMkLst>
        </pc:spChg>
        <pc:spChg chg="mod">
          <ac:chgData name="Gantner Nilas (gantnnil)" userId="f1ab4352-4e65-4f3e-8d1e-502ab3882ac4" providerId="ADAL" clId="{79FAC35E-71FB-4A9B-95B8-AE4C1DD15D19}" dt="2021-09-13T11:39:59.560" v="2473" actId="20577"/>
          <ac:spMkLst>
            <pc:docMk/>
            <pc:sldMk cId="2275324666" sldId="259"/>
            <ac:spMk id="3" creationId="{A111698A-3E7D-47AA-BE55-253D2E5D289A}"/>
          </ac:spMkLst>
        </pc:spChg>
        <pc:picChg chg="mod">
          <ac:chgData name="Gantner Nilas (gantnnil)" userId="f1ab4352-4e65-4f3e-8d1e-502ab3882ac4" providerId="ADAL" clId="{79FAC35E-71FB-4A9B-95B8-AE4C1DD15D19}" dt="2021-09-13T09:43:17.246" v="2315" actId="1037"/>
          <ac:picMkLst>
            <pc:docMk/>
            <pc:sldMk cId="2275324666" sldId="259"/>
            <ac:picMk id="4" creationId="{FB355123-C42D-4384-84E8-8CDBFE9B62A1}"/>
          </ac:picMkLst>
        </pc:picChg>
        <pc:picChg chg="mod">
          <ac:chgData name="Gantner Nilas (gantnnil)" userId="f1ab4352-4e65-4f3e-8d1e-502ab3882ac4" providerId="ADAL" clId="{79FAC35E-71FB-4A9B-95B8-AE4C1DD15D19}" dt="2021-09-13T09:43:14.575" v="2285" actId="1076"/>
          <ac:picMkLst>
            <pc:docMk/>
            <pc:sldMk cId="2275324666" sldId="259"/>
            <ac:picMk id="10" creationId="{C11285DC-8555-4D28-8374-17AC881CF19D}"/>
          </ac:picMkLst>
        </pc:picChg>
        <pc:picChg chg="mod">
          <ac:chgData name="Gantner Nilas (gantnnil)" userId="f1ab4352-4e65-4f3e-8d1e-502ab3882ac4" providerId="ADAL" clId="{79FAC35E-71FB-4A9B-95B8-AE4C1DD15D19}" dt="2021-09-13T09:41:30.645" v="2252" actId="1076"/>
          <ac:picMkLst>
            <pc:docMk/>
            <pc:sldMk cId="2275324666" sldId="259"/>
            <ac:picMk id="1026" creationId="{FEAC0052-E44A-4D44-BAAF-FE3D850AC9BE}"/>
          </ac:picMkLst>
        </pc:picChg>
        <pc:picChg chg="del">
          <ac:chgData name="Gantner Nilas (gantnnil)" userId="f1ab4352-4e65-4f3e-8d1e-502ab3882ac4" providerId="ADAL" clId="{79FAC35E-71FB-4A9B-95B8-AE4C1DD15D19}" dt="2021-09-13T09:41:28.310" v="2251" actId="478"/>
          <ac:picMkLst>
            <pc:docMk/>
            <pc:sldMk cId="2275324666" sldId="259"/>
            <ac:picMk id="1028" creationId="{016F9DF8-60CB-433A-84D8-2B296D91D95E}"/>
          </ac:picMkLst>
        </pc:picChg>
        <pc:picChg chg="del">
          <ac:chgData name="Gantner Nilas (gantnnil)" userId="f1ab4352-4e65-4f3e-8d1e-502ab3882ac4" providerId="ADAL" clId="{79FAC35E-71FB-4A9B-95B8-AE4C1DD15D19}" dt="2021-09-13T09:41:27.278" v="2250" actId="478"/>
          <ac:picMkLst>
            <pc:docMk/>
            <pc:sldMk cId="2275324666" sldId="259"/>
            <ac:picMk id="1030" creationId="{1F544AC0-A36D-4D5D-AA6B-E5ED994C96AC}"/>
          </ac:picMkLst>
        </pc:picChg>
        <pc:picChg chg="mod">
          <ac:chgData name="Gantner Nilas (gantnnil)" userId="f1ab4352-4e65-4f3e-8d1e-502ab3882ac4" providerId="ADAL" clId="{79FAC35E-71FB-4A9B-95B8-AE4C1DD15D19}" dt="2021-09-13T09:41:34.698" v="2253" actId="1076"/>
          <ac:picMkLst>
            <pc:docMk/>
            <pc:sldMk cId="2275324666" sldId="259"/>
            <ac:picMk id="1036" creationId="{DF44BD13-92B9-436F-A8B8-B790C32A22D0}"/>
          </ac:picMkLst>
        </pc:picChg>
        <pc:picChg chg="add mod">
          <ac:chgData name="Gantner Nilas (gantnnil)" userId="f1ab4352-4e65-4f3e-8d1e-502ab3882ac4" providerId="ADAL" clId="{79FAC35E-71FB-4A9B-95B8-AE4C1DD15D19}" dt="2021-09-13T09:43:22.327" v="2369" actId="1037"/>
          <ac:picMkLst>
            <pc:docMk/>
            <pc:sldMk cId="2275324666" sldId="259"/>
            <ac:picMk id="2050" creationId="{A9FCA10B-1574-4BDD-9F20-7836B87692A6}"/>
          </ac:picMkLst>
        </pc:picChg>
        <pc:picChg chg="add mod">
          <ac:chgData name="Gantner Nilas (gantnnil)" userId="f1ab4352-4e65-4f3e-8d1e-502ab3882ac4" providerId="ADAL" clId="{79FAC35E-71FB-4A9B-95B8-AE4C1DD15D19}" dt="2021-09-13T09:43:45.722" v="2374" actId="1076"/>
          <ac:picMkLst>
            <pc:docMk/>
            <pc:sldMk cId="2275324666" sldId="259"/>
            <ac:picMk id="2052" creationId="{B38C63DC-F4C0-4F1C-B161-06516654F43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AF612-1977-4E41-8FDC-8F5C4D26BDDA}" type="datetimeFigureOut">
              <a:rPr lang="de-CH" smtClean="0"/>
              <a:t>13.09.2021</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DE60B2-D4E5-45CD-B4BF-B1AD83D86419}" type="slidenum">
              <a:rPr lang="de-CH" smtClean="0"/>
              <a:t>‹Nr.›</a:t>
            </a:fld>
            <a:endParaRPr lang="de-CH"/>
          </a:p>
        </p:txBody>
      </p:sp>
    </p:spTree>
    <p:extLst>
      <p:ext uri="{BB962C8B-B14F-4D97-AF65-F5344CB8AC3E}">
        <p14:creationId xmlns:p14="http://schemas.microsoft.com/office/powerpoint/2010/main" val="675360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Für die Kommunikation verwende ich am liebsten Microsoft Teams, weil die Handhabung einfach ist und das Zusammenspiel mit anderen Microsoft Programmen gut von statten geht.</a:t>
            </a:r>
          </a:p>
          <a:p>
            <a:endParaRPr lang="de-CH" dirty="0"/>
          </a:p>
          <a:p>
            <a:r>
              <a:rPr lang="de-CH" dirty="0"/>
              <a:t>Zu «Cisco </a:t>
            </a:r>
            <a:r>
              <a:rPr lang="de-CH" dirty="0" err="1"/>
              <a:t>Webex</a:t>
            </a:r>
            <a:r>
              <a:rPr lang="de-CH" dirty="0"/>
              <a:t> Meetings» kann ich nicht viel sagen, weil ich es sehr selten benutzt habe.</a:t>
            </a:r>
          </a:p>
          <a:p>
            <a:endParaRPr lang="de-CH" dirty="0"/>
          </a:p>
          <a:p>
            <a:r>
              <a:rPr lang="de-CH" dirty="0"/>
              <a:t>Mit der «ZHAW LSFM» App habe ich noch nicht viel Erfahrung, jedoch denke ich, dass diese zu einem wichtigem Tool werden könnte.</a:t>
            </a:r>
          </a:p>
        </p:txBody>
      </p:sp>
      <p:sp>
        <p:nvSpPr>
          <p:cNvPr id="4" name="Foliennummernplatzhalter 3"/>
          <p:cNvSpPr>
            <a:spLocks noGrp="1"/>
          </p:cNvSpPr>
          <p:nvPr>
            <p:ph type="sldNum" sz="quarter" idx="5"/>
          </p:nvPr>
        </p:nvSpPr>
        <p:spPr/>
        <p:txBody>
          <a:bodyPr/>
          <a:lstStyle/>
          <a:p>
            <a:fld id="{8FDE60B2-D4E5-45CD-B4BF-B1AD83D86419}" type="slidenum">
              <a:rPr lang="de-CH" smtClean="0"/>
              <a:t>1</a:t>
            </a:fld>
            <a:endParaRPr lang="de-CH"/>
          </a:p>
        </p:txBody>
      </p:sp>
    </p:spTree>
    <p:extLst>
      <p:ext uri="{BB962C8B-B14F-4D97-AF65-F5344CB8AC3E}">
        <p14:creationId xmlns:p14="http://schemas.microsoft.com/office/powerpoint/2010/main" val="283388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Um Notizen zu machen bevorzuge ich «OneNote» gegen über «Adobe Acrobat Reader DC», weil mir die Funktionen, welche OneNote hat viel besser taugen.</a:t>
            </a:r>
          </a:p>
          <a:p>
            <a:endParaRPr lang="de-CH" dirty="0"/>
          </a:p>
          <a:p>
            <a:r>
              <a:rPr lang="de-CH" dirty="0"/>
              <a:t>Für Präsentationen verwende ich in den meisten Fällen «PowerPoint», weil es sehr einfach ist zu bedienen. «Prezi» ist ein anderes Programm für Präsentationen, mit welchem man coole Präsentationen erstellen kann, jedoch braucht man Zeit und Geduld, um die vielen Funktionen kennen zu lernen. </a:t>
            </a:r>
          </a:p>
        </p:txBody>
      </p:sp>
      <p:sp>
        <p:nvSpPr>
          <p:cNvPr id="4" name="Foliennummernplatzhalter 3"/>
          <p:cNvSpPr>
            <a:spLocks noGrp="1"/>
          </p:cNvSpPr>
          <p:nvPr>
            <p:ph type="sldNum" sz="quarter" idx="5"/>
          </p:nvPr>
        </p:nvSpPr>
        <p:spPr/>
        <p:txBody>
          <a:bodyPr/>
          <a:lstStyle/>
          <a:p>
            <a:fld id="{8FDE60B2-D4E5-45CD-B4BF-B1AD83D86419}" type="slidenum">
              <a:rPr lang="de-CH" smtClean="0"/>
              <a:t>2</a:t>
            </a:fld>
            <a:endParaRPr lang="de-CH"/>
          </a:p>
        </p:txBody>
      </p:sp>
    </p:spTree>
    <p:extLst>
      <p:ext uri="{BB962C8B-B14F-4D97-AF65-F5344CB8AC3E}">
        <p14:creationId xmlns:p14="http://schemas.microsoft.com/office/powerpoint/2010/main" val="3060603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8FDE60B2-D4E5-45CD-B4BF-B1AD83D86419}" type="slidenum">
              <a:rPr lang="de-CH" smtClean="0"/>
              <a:t>3</a:t>
            </a:fld>
            <a:endParaRPr lang="de-CH"/>
          </a:p>
        </p:txBody>
      </p:sp>
    </p:spTree>
    <p:extLst>
      <p:ext uri="{BB962C8B-B14F-4D97-AF65-F5344CB8AC3E}">
        <p14:creationId xmlns:p14="http://schemas.microsoft.com/office/powerpoint/2010/main" val="2118439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49334-51A6-42D0-AA93-22C9AA1F45A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040B54BF-4C77-44AD-A451-DFCC773FDB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F29BE615-168B-40B8-A089-D26DE2FBDAAA}"/>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5" name="Fußzeilenplatzhalter 4">
            <a:extLst>
              <a:ext uri="{FF2B5EF4-FFF2-40B4-BE49-F238E27FC236}">
                <a16:creationId xmlns:a16="http://schemas.microsoft.com/office/drawing/2014/main" id="{57B42BD0-F965-4939-BDED-C70DE941C7CB}"/>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38BAB42-0107-4AC3-AE3B-1A44DF1AF153}"/>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342974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E953FA-5F82-4FAD-A63E-EA0577A3CB2C}"/>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0E663A1-363A-4E28-B4A7-C9C1348C1C3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14437AFA-BDF2-43FD-BB59-D9D2D2CB8A7E}"/>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5" name="Fußzeilenplatzhalter 4">
            <a:extLst>
              <a:ext uri="{FF2B5EF4-FFF2-40B4-BE49-F238E27FC236}">
                <a16:creationId xmlns:a16="http://schemas.microsoft.com/office/drawing/2014/main" id="{0A117742-2F11-489A-8AA0-A599AED97EC7}"/>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458722F-D10F-4627-94CB-B22C33CB494C}"/>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174450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352E8B3-31F3-4D48-ABFE-D67CF5893C2E}"/>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8E6796BC-B482-477F-BF0E-E8567747177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1B2C7FD-2931-42E4-9010-6A5DD0395C4E}"/>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5" name="Fußzeilenplatzhalter 4">
            <a:extLst>
              <a:ext uri="{FF2B5EF4-FFF2-40B4-BE49-F238E27FC236}">
                <a16:creationId xmlns:a16="http://schemas.microsoft.com/office/drawing/2014/main" id="{522BEF97-2AF1-4BA2-9476-429765576BC0}"/>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AFCDBDD4-95AC-4A3E-88CD-48CD10B016E0}"/>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311837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22C8A8-D00B-407C-A5E8-64CCDEC5FE7C}"/>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F4EB1EE-EE2D-4CB9-AB71-83C0A7FA55E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F7E7DE9F-FEE0-475D-BA20-FB1890582E25}"/>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5" name="Fußzeilenplatzhalter 4">
            <a:extLst>
              <a:ext uri="{FF2B5EF4-FFF2-40B4-BE49-F238E27FC236}">
                <a16:creationId xmlns:a16="http://schemas.microsoft.com/office/drawing/2014/main" id="{C32FF896-AA5D-4F93-97BD-0EFF65800755}"/>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03C842C1-17CD-4CB9-A98B-4C491C4121F2}"/>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50350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4B9F3-BDA3-44F8-8D71-2E4250884C9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6BBCF666-9BA3-43A6-AA02-AAE0D5E06D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0483391-2015-4E16-9701-91F224F54AD2}"/>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5" name="Fußzeilenplatzhalter 4">
            <a:extLst>
              <a:ext uri="{FF2B5EF4-FFF2-40B4-BE49-F238E27FC236}">
                <a16:creationId xmlns:a16="http://schemas.microsoft.com/office/drawing/2014/main" id="{9B8E80FF-11BF-41B2-B6F9-0EC825809AD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210698F-3FDA-4275-B9F7-49659371F04F}"/>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143216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4DEA60-5E99-4B6A-AD71-A29CABEE770C}"/>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0D97E753-5FEB-4788-9187-8BA3074D229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4FF7F14A-8B11-4FB1-97D7-65EE4ACF87C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2C949BE5-45A7-47BC-9351-954D0A156F9D}"/>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6" name="Fußzeilenplatzhalter 5">
            <a:extLst>
              <a:ext uri="{FF2B5EF4-FFF2-40B4-BE49-F238E27FC236}">
                <a16:creationId xmlns:a16="http://schemas.microsoft.com/office/drawing/2014/main" id="{9398B976-594F-4990-8E3F-39548CDF828D}"/>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09E1A89C-74A4-44F5-AA76-983CEEE635D6}"/>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374160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1539C4-C27C-4050-AE89-A630B82C560F}"/>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59221080-4F2D-4723-B544-2F87429023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758C0F0-C6BF-477D-AB76-4A27090725A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7AD749CF-FA6B-4A76-9CBD-663A3E7C05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880E28D-228B-495E-AFC2-1B68944D920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9A8107C9-0E30-4F2F-9BB2-BEB3B4643B99}"/>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8" name="Fußzeilenplatzhalter 7">
            <a:extLst>
              <a:ext uri="{FF2B5EF4-FFF2-40B4-BE49-F238E27FC236}">
                <a16:creationId xmlns:a16="http://schemas.microsoft.com/office/drawing/2014/main" id="{A2033906-F9CD-49D0-B56F-DD3ED1CD06DF}"/>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E8260A40-0275-4342-81BA-93D8FA8FB728}"/>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44191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E35EAC-A16F-425F-97CD-2A7DE37EF81E}"/>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B3F7F5AC-AA32-46F7-86A2-5C7EB60A4DFC}"/>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4" name="Fußzeilenplatzhalter 3">
            <a:extLst>
              <a:ext uri="{FF2B5EF4-FFF2-40B4-BE49-F238E27FC236}">
                <a16:creationId xmlns:a16="http://schemas.microsoft.com/office/drawing/2014/main" id="{90443DEE-55B9-4003-8E0D-DD055EE6D561}"/>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44454019-26AE-4FBC-BFD9-822DCB4BD924}"/>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156933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B927B9A-8404-4E33-A3B3-17C1FA332C33}"/>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3" name="Fußzeilenplatzhalter 2">
            <a:extLst>
              <a:ext uri="{FF2B5EF4-FFF2-40B4-BE49-F238E27FC236}">
                <a16:creationId xmlns:a16="http://schemas.microsoft.com/office/drawing/2014/main" id="{F7AFF41E-8862-4031-960F-35607BFABB8E}"/>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C7021B8D-2793-409D-94AB-6C3132D89B94}"/>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310024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0C0D10-3C32-4CC1-BBAE-60D39ED9E06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351A2B1E-ABDB-444D-AA32-C1E95740CB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C8FFA2A7-C94E-402A-B34A-95F9C34326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74E408A-473E-400A-8B2C-5477F93ABE31}"/>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6" name="Fußzeilenplatzhalter 5">
            <a:extLst>
              <a:ext uri="{FF2B5EF4-FFF2-40B4-BE49-F238E27FC236}">
                <a16:creationId xmlns:a16="http://schemas.microsoft.com/office/drawing/2014/main" id="{A01EFD62-8B06-4D18-9708-842ED97C0F40}"/>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8BD122-AC40-47C5-9953-F9C2B6A0AF91}"/>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4005245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74E474-3DA2-4386-8FC7-4090A1061B7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F066413C-3923-44D8-91BE-8B6ADB9103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3E92F9D1-3755-4EC1-BFE0-E17CB4154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DD6549B-A118-48A4-B3F6-CBBC665F9748}"/>
              </a:ext>
            </a:extLst>
          </p:cNvPr>
          <p:cNvSpPr>
            <a:spLocks noGrp="1"/>
          </p:cNvSpPr>
          <p:nvPr>
            <p:ph type="dt" sz="half" idx="10"/>
          </p:nvPr>
        </p:nvSpPr>
        <p:spPr/>
        <p:txBody>
          <a:bodyPr/>
          <a:lstStyle/>
          <a:p>
            <a:fld id="{52E74E33-F87C-459A-93E6-6C0236FD2BC3}" type="datetimeFigureOut">
              <a:rPr lang="de-CH" smtClean="0"/>
              <a:t>13.09.2021</a:t>
            </a:fld>
            <a:endParaRPr lang="de-CH"/>
          </a:p>
        </p:txBody>
      </p:sp>
      <p:sp>
        <p:nvSpPr>
          <p:cNvPr id="6" name="Fußzeilenplatzhalter 5">
            <a:extLst>
              <a:ext uri="{FF2B5EF4-FFF2-40B4-BE49-F238E27FC236}">
                <a16:creationId xmlns:a16="http://schemas.microsoft.com/office/drawing/2014/main" id="{44E675CB-D00B-4419-86D3-F500C66C9E6E}"/>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BCDD06E2-9D5F-4CFF-A482-E7E2C2174596}"/>
              </a:ext>
            </a:extLst>
          </p:cNvPr>
          <p:cNvSpPr>
            <a:spLocks noGrp="1"/>
          </p:cNvSpPr>
          <p:nvPr>
            <p:ph type="sldNum" sz="quarter" idx="12"/>
          </p:nvPr>
        </p:nvSpPr>
        <p:spPr/>
        <p:txBody>
          <a:bodyPr/>
          <a:lstStyle/>
          <a:p>
            <a:fld id="{C1DDC353-FBE7-4338-9291-C3B546FCF5FB}" type="slidenum">
              <a:rPr lang="de-CH" smtClean="0"/>
              <a:t>‹Nr.›</a:t>
            </a:fld>
            <a:endParaRPr lang="de-CH"/>
          </a:p>
        </p:txBody>
      </p:sp>
    </p:spTree>
    <p:extLst>
      <p:ext uri="{BB962C8B-B14F-4D97-AF65-F5344CB8AC3E}">
        <p14:creationId xmlns:p14="http://schemas.microsoft.com/office/powerpoint/2010/main" val="653849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8D1FBC5-A3A1-49B6-A9F3-7892575CDF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3388247E-BCB5-4489-AF0F-AD3D8972EA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7888693-79E3-4B19-9E0E-2EFA59336D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74E33-F87C-459A-93E6-6C0236FD2BC3}" type="datetimeFigureOut">
              <a:rPr lang="de-CH" smtClean="0"/>
              <a:t>13.09.2021</a:t>
            </a:fld>
            <a:endParaRPr lang="de-CH"/>
          </a:p>
        </p:txBody>
      </p:sp>
      <p:sp>
        <p:nvSpPr>
          <p:cNvPr id="5" name="Fußzeilenplatzhalter 4">
            <a:extLst>
              <a:ext uri="{FF2B5EF4-FFF2-40B4-BE49-F238E27FC236}">
                <a16:creationId xmlns:a16="http://schemas.microsoft.com/office/drawing/2014/main" id="{BE4E21AF-2E12-4B63-907E-1DAE238921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A26640AF-0929-4F80-8E23-0410FA478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DC353-FBE7-4338-9291-C3B546FCF5FB}" type="slidenum">
              <a:rPr lang="de-CH" smtClean="0"/>
              <a:t>‹Nr.›</a:t>
            </a:fld>
            <a:endParaRPr lang="de-CH"/>
          </a:p>
        </p:txBody>
      </p:sp>
    </p:spTree>
    <p:extLst>
      <p:ext uri="{BB962C8B-B14F-4D97-AF65-F5344CB8AC3E}">
        <p14:creationId xmlns:p14="http://schemas.microsoft.com/office/powerpoint/2010/main" val="719279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jpeg"/><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11.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DD36BD-E6AE-40BB-BEAA-3C116FCD5A4E}"/>
              </a:ext>
            </a:extLst>
          </p:cNvPr>
          <p:cNvSpPr>
            <a:spLocks noGrp="1"/>
          </p:cNvSpPr>
          <p:nvPr>
            <p:ph type="title"/>
          </p:nvPr>
        </p:nvSpPr>
        <p:spPr/>
        <p:txBody>
          <a:bodyPr/>
          <a:lstStyle/>
          <a:p>
            <a:r>
              <a:rPr lang="de-CH" dirty="0"/>
              <a:t>Meine persönliche Lernumgebung für das Studium (Laptop)</a:t>
            </a:r>
          </a:p>
        </p:txBody>
      </p:sp>
      <p:sp>
        <p:nvSpPr>
          <p:cNvPr id="3" name="Inhaltsplatzhalter 2">
            <a:extLst>
              <a:ext uri="{FF2B5EF4-FFF2-40B4-BE49-F238E27FC236}">
                <a16:creationId xmlns:a16="http://schemas.microsoft.com/office/drawing/2014/main" id="{A111698A-3E7D-47AA-BE55-253D2E5D289A}"/>
              </a:ext>
            </a:extLst>
          </p:cNvPr>
          <p:cNvSpPr>
            <a:spLocks noGrp="1"/>
          </p:cNvSpPr>
          <p:nvPr>
            <p:ph idx="1"/>
          </p:nvPr>
        </p:nvSpPr>
        <p:spPr/>
        <p:txBody>
          <a:bodyPr/>
          <a:lstStyle/>
          <a:p>
            <a:r>
              <a:rPr lang="de-CH" dirty="0"/>
              <a:t>Besprechungen und Kommunikation</a:t>
            </a:r>
          </a:p>
          <a:p>
            <a:endParaRPr lang="de-CH" dirty="0"/>
          </a:p>
          <a:p>
            <a:endParaRPr lang="de-CH" dirty="0"/>
          </a:p>
          <a:p>
            <a:endParaRPr lang="de-CH" dirty="0"/>
          </a:p>
          <a:p>
            <a:r>
              <a:rPr lang="de-CH" dirty="0"/>
              <a:t>Organisation mittels OneDrive</a:t>
            </a:r>
          </a:p>
          <a:p>
            <a:endParaRPr lang="de-CH" dirty="0"/>
          </a:p>
          <a:p>
            <a:endParaRPr lang="de-CH" dirty="0"/>
          </a:p>
          <a:p>
            <a:endParaRPr lang="de-CH" dirty="0"/>
          </a:p>
        </p:txBody>
      </p:sp>
      <p:pic>
        <p:nvPicPr>
          <p:cNvPr id="1026" name="Picture 2" descr="Microsoft Teams">
            <a:extLst>
              <a:ext uri="{FF2B5EF4-FFF2-40B4-BE49-F238E27FC236}">
                <a16:creationId xmlns:a16="http://schemas.microsoft.com/office/drawing/2014/main" id="{FEAC0052-E44A-4D44-BAAF-FE3D850AC9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175" y="2315370"/>
            <a:ext cx="2587927" cy="16128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Zoom is releasing a PWA specifically for Chromebooks on the Google Play  Store">
            <a:extLst>
              <a:ext uri="{FF2B5EF4-FFF2-40B4-BE49-F238E27FC236}">
                <a16:creationId xmlns:a16="http://schemas.microsoft.com/office/drawing/2014/main" id="{016F9DF8-60CB-433A-84D8-2B296D91D9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5521" y="2436138"/>
            <a:ext cx="2587927" cy="135866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isco Webex Business - Review 2021 - PCMag Australia">
            <a:extLst>
              <a:ext uri="{FF2B5EF4-FFF2-40B4-BE49-F238E27FC236}">
                <a16:creationId xmlns:a16="http://schemas.microsoft.com/office/drawing/2014/main" id="{1F544AC0-A36D-4D5D-AA6B-E5ED994C96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35648" y="2297112"/>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icrosoft's Outlook New Tweak Is Suitable For Hybrid Employees">
            <a:extLst>
              <a:ext uri="{FF2B5EF4-FFF2-40B4-BE49-F238E27FC236}">
                <a16:creationId xmlns:a16="http://schemas.microsoft.com/office/drawing/2014/main" id="{DF44BD13-92B9-436F-A8B8-B790C32A22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37240" y="2401888"/>
            <a:ext cx="2373656" cy="132924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Microsoft OneDrive im Test: Das Cloud-Office-Paket - COMPUTER BILD">
            <a:extLst>
              <a:ext uri="{FF2B5EF4-FFF2-40B4-BE49-F238E27FC236}">
                <a16:creationId xmlns:a16="http://schemas.microsoft.com/office/drawing/2014/main" id="{FB355123-C42D-4384-84E8-8CDBFE9B62A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8985" y="4538781"/>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04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499C91B-A434-44EF-A78A-C03097BB4D59}"/>
              </a:ext>
            </a:extLst>
          </p:cNvPr>
          <p:cNvSpPr>
            <a:spLocks noGrp="1"/>
          </p:cNvSpPr>
          <p:nvPr>
            <p:ph idx="1"/>
          </p:nvPr>
        </p:nvSpPr>
        <p:spPr>
          <a:xfrm>
            <a:off x="838200" y="581025"/>
            <a:ext cx="10515600" cy="5595938"/>
          </a:xfrm>
        </p:spPr>
        <p:txBody>
          <a:bodyPr/>
          <a:lstStyle/>
          <a:p>
            <a:r>
              <a:rPr lang="de-CH"/>
              <a:t>Arbeiten schreiben und Notizen machen</a:t>
            </a:r>
          </a:p>
          <a:p>
            <a:endParaRPr lang="de-CH"/>
          </a:p>
          <a:p>
            <a:endParaRPr lang="de-CH"/>
          </a:p>
          <a:p>
            <a:endParaRPr lang="de-CH"/>
          </a:p>
          <a:p>
            <a:endParaRPr lang="de-CH"/>
          </a:p>
          <a:p>
            <a:r>
              <a:rPr lang="de-CH"/>
              <a:t>Präsentationen</a:t>
            </a:r>
          </a:p>
          <a:p>
            <a:pPr marL="0" indent="0">
              <a:buNone/>
            </a:pPr>
            <a:endParaRPr lang="de-CH" dirty="0"/>
          </a:p>
        </p:txBody>
      </p:sp>
      <p:pic>
        <p:nvPicPr>
          <p:cNvPr id="4" name="Picture 10" descr="Word » Feat.ws - Interesting News and Information">
            <a:extLst>
              <a:ext uri="{FF2B5EF4-FFF2-40B4-BE49-F238E27FC236}">
                <a16:creationId xmlns:a16="http://schemas.microsoft.com/office/drawing/2014/main" id="{FAE84509-BF33-4C51-8F61-8CA4E28E1F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718" y="1336674"/>
            <a:ext cx="2520564" cy="137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OneNote Notizbücher löschen – so geht&amp;#39;s">
            <a:extLst>
              <a:ext uri="{FF2B5EF4-FFF2-40B4-BE49-F238E27FC236}">
                <a16:creationId xmlns:a16="http://schemas.microsoft.com/office/drawing/2014/main" id="{E3355C4C-9FC1-4838-9A26-C2F70ADF32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6456" y="1336674"/>
            <a:ext cx="2493031" cy="137636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Adobe Acrobat Reader DC herunterladen | Kostenloser PDF-Viewer | Windows,  Mac, iOS, Android">
            <a:extLst>
              <a:ext uri="{FF2B5EF4-FFF2-40B4-BE49-F238E27FC236}">
                <a16:creationId xmlns:a16="http://schemas.microsoft.com/office/drawing/2014/main" id="{5F20060D-5250-4688-B3F6-8B29265433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6784" y="1643854"/>
            <a:ext cx="305752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ésumé de Powerpoint 2019 - Advanced">
            <a:extLst>
              <a:ext uri="{FF2B5EF4-FFF2-40B4-BE49-F238E27FC236}">
                <a16:creationId xmlns:a16="http://schemas.microsoft.com/office/drawing/2014/main" id="{E732A095-69B7-4450-8BC2-9269F032D75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2381" y="3909216"/>
            <a:ext cx="2493031" cy="107156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Virtuelle Präsentationen und interaktive Präsentationssoftware | Prezi">
            <a:extLst>
              <a:ext uri="{FF2B5EF4-FFF2-40B4-BE49-F238E27FC236}">
                <a16:creationId xmlns:a16="http://schemas.microsoft.com/office/drawing/2014/main" id="{E3F2F757-4DE0-4ABA-A1CF-4264A5AA58C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36494" y="338772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11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DD36BD-E6AE-40BB-BEAA-3C116FCD5A4E}"/>
              </a:ext>
            </a:extLst>
          </p:cNvPr>
          <p:cNvSpPr>
            <a:spLocks noGrp="1"/>
          </p:cNvSpPr>
          <p:nvPr>
            <p:ph type="title"/>
          </p:nvPr>
        </p:nvSpPr>
        <p:spPr/>
        <p:txBody>
          <a:bodyPr/>
          <a:lstStyle/>
          <a:p>
            <a:r>
              <a:rPr lang="de-CH" dirty="0"/>
              <a:t>Meine persönliche Lernumgebung für das Studium (Smartphone)</a:t>
            </a:r>
          </a:p>
        </p:txBody>
      </p:sp>
      <p:sp>
        <p:nvSpPr>
          <p:cNvPr id="3" name="Inhaltsplatzhalter 2">
            <a:extLst>
              <a:ext uri="{FF2B5EF4-FFF2-40B4-BE49-F238E27FC236}">
                <a16:creationId xmlns:a16="http://schemas.microsoft.com/office/drawing/2014/main" id="{A111698A-3E7D-47AA-BE55-253D2E5D289A}"/>
              </a:ext>
            </a:extLst>
          </p:cNvPr>
          <p:cNvSpPr>
            <a:spLocks noGrp="1"/>
          </p:cNvSpPr>
          <p:nvPr>
            <p:ph idx="1"/>
          </p:nvPr>
        </p:nvSpPr>
        <p:spPr/>
        <p:txBody>
          <a:bodyPr/>
          <a:lstStyle/>
          <a:p>
            <a:r>
              <a:rPr lang="de-CH" dirty="0"/>
              <a:t>Besprechungen und Kommunikation</a:t>
            </a:r>
          </a:p>
          <a:p>
            <a:endParaRPr lang="de-CH" dirty="0"/>
          </a:p>
          <a:p>
            <a:endParaRPr lang="de-CH" dirty="0"/>
          </a:p>
          <a:p>
            <a:endParaRPr lang="de-CH" dirty="0"/>
          </a:p>
          <a:p>
            <a:r>
              <a:rPr lang="de-CH" dirty="0"/>
              <a:t>Organisation, Sicherheit und Lernen mit der «ZHAW LSFM</a:t>
            </a:r>
            <a:r>
              <a:rPr lang="de-CH"/>
              <a:t>» App, OneDrive </a:t>
            </a:r>
            <a:r>
              <a:rPr lang="de-CH" dirty="0"/>
              <a:t>und Microsoft Authenticator App</a:t>
            </a:r>
          </a:p>
          <a:p>
            <a:endParaRPr lang="de-CH" dirty="0"/>
          </a:p>
          <a:p>
            <a:endParaRPr lang="de-CH" dirty="0"/>
          </a:p>
          <a:p>
            <a:endParaRPr lang="de-CH" dirty="0"/>
          </a:p>
        </p:txBody>
      </p:sp>
      <p:pic>
        <p:nvPicPr>
          <p:cNvPr id="1026" name="Picture 2" descr="Microsoft Teams">
            <a:extLst>
              <a:ext uri="{FF2B5EF4-FFF2-40B4-BE49-F238E27FC236}">
                <a16:creationId xmlns:a16="http://schemas.microsoft.com/office/drawing/2014/main" id="{FEAC0052-E44A-4D44-BAAF-FE3D850AC9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4419" y="2260062"/>
            <a:ext cx="2587927" cy="161289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icrosoft's Outlook New Tweak Is Suitable For Hybrid Employees">
            <a:extLst>
              <a:ext uri="{FF2B5EF4-FFF2-40B4-BE49-F238E27FC236}">
                <a16:creationId xmlns:a16="http://schemas.microsoft.com/office/drawing/2014/main" id="{DF44BD13-92B9-436F-A8B8-B790C32A22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9151" y="2428292"/>
            <a:ext cx="2373656" cy="13292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ZHAW Zürcher Hochschule für Angewandte Wissenschaften - Home | Facebook">
            <a:extLst>
              <a:ext uri="{FF2B5EF4-FFF2-40B4-BE49-F238E27FC236}">
                <a16:creationId xmlns:a16="http://schemas.microsoft.com/office/drawing/2014/main" id="{C11285DC-8555-4D28-8374-17AC881CF1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4425" y="4773613"/>
            <a:ext cx="1538287" cy="153828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Microsoft OneDrive im Test: Das Cloud-Office-Paket - COMPUTER BILD">
            <a:extLst>
              <a:ext uri="{FF2B5EF4-FFF2-40B4-BE49-F238E27FC236}">
                <a16:creationId xmlns:a16="http://schemas.microsoft.com/office/drawing/2014/main" id="{FB355123-C42D-4384-84E8-8CDBFE9B62A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3220" y="4796191"/>
            <a:ext cx="2683196" cy="15025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ow to setup the Microsoft Authenticator app - Help Desk">
            <a:extLst>
              <a:ext uri="{FF2B5EF4-FFF2-40B4-BE49-F238E27FC236}">
                <a16:creationId xmlns:a16="http://schemas.microsoft.com/office/drawing/2014/main" id="{A9FCA10B-1574-4BDD-9F20-7836B87692A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9323" y="5209598"/>
            <a:ext cx="3019850" cy="80529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nhancing Study Skills with &quot;Quizlet&quot; - Student Accessibility Services -  University of Maine">
            <a:extLst>
              <a:ext uri="{FF2B5EF4-FFF2-40B4-BE49-F238E27FC236}">
                <a16:creationId xmlns:a16="http://schemas.microsoft.com/office/drawing/2014/main" id="{B38C63DC-F4C0-4F1C-B161-06516654F43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62807" y="5021299"/>
            <a:ext cx="2343080" cy="1042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3246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Words>
  <Application>Microsoft Office PowerPoint</Application>
  <PresentationFormat>Breitbild</PresentationFormat>
  <Paragraphs>31</Paragraphs>
  <Slides>3</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Calibri Light</vt:lpstr>
      <vt:lpstr>Office</vt:lpstr>
      <vt:lpstr>Meine persönliche Lernumgebung für das Studium (Laptop)</vt:lpstr>
      <vt:lpstr>PowerPoint-Präsentation</vt:lpstr>
      <vt:lpstr>Meine persönliche Lernumgebung für das Studium (Smartphone)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Meine persönliche Lernumgebung für das Studium</dc:title>
  <dc:creator>Gantner Nilas (gantnnil)</dc:creator>
  <cp:lastModifiedBy>Gantner Nilas (gantnnil)</cp:lastModifiedBy>
  <cp:revision>2</cp:revision>
  <dcterms:created xsi:type="dcterms:W3CDTF">2021-09-08T15:02:02Z</dcterms:created>
  <dcterms:modified xsi:type="dcterms:W3CDTF">2021-09-13T11:40:02Z</dcterms:modified>
</cp:coreProperties>
</file>