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DB60F9-6954-41B5-8476-659F3821287D}" v="6" dt="2021-09-13T10:06:06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mann Jill (raimajil)" userId="16d488f0-bdf7-47ad-b779-0ce3f4422c99" providerId="ADAL" clId="{1CDB60F9-6954-41B5-8476-659F3821287D}"/>
    <pc:docChg chg="custSel addSld delSld modSld">
      <pc:chgData name="Raimann Jill (raimajil)" userId="16d488f0-bdf7-47ad-b779-0ce3f4422c99" providerId="ADAL" clId="{1CDB60F9-6954-41B5-8476-659F3821287D}" dt="2021-09-13T10:08:13.087" v="1149" actId="20577"/>
      <pc:docMkLst>
        <pc:docMk/>
      </pc:docMkLst>
      <pc:sldChg chg="del">
        <pc:chgData name="Raimann Jill (raimajil)" userId="16d488f0-bdf7-47ad-b779-0ce3f4422c99" providerId="ADAL" clId="{1CDB60F9-6954-41B5-8476-659F3821287D}" dt="2021-09-13T10:02:32.027" v="870" actId="47"/>
        <pc:sldMkLst>
          <pc:docMk/>
          <pc:sldMk cId="760329048" sldId="256"/>
        </pc:sldMkLst>
      </pc:sldChg>
      <pc:sldChg chg="addSp modSp mod setBg modClrScheme chgLayout">
        <pc:chgData name="Raimann Jill (raimajil)" userId="16d488f0-bdf7-47ad-b779-0ce3f4422c99" providerId="ADAL" clId="{1CDB60F9-6954-41B5-8476-659F3821287D}" dt="2021-09-13T10:03:46.880" v="874" actId="113"/>
        <pc:sldMkLst>
          <pc:docMk/>
          <pc:sldMk cId="2532367208" sldId="257"/>
        </pc:sldMkLst>
        <pc:spChg chg="mod ord">
          <ac:chgData name="Raimann Jill (raimajil)" userId="16d488f0-bdf7-47ad-b779-0ce3f4422c99" providerId="ADAL" clId="{1CDB60F9-6954-41B5-8476-659F3821287D}" dt="2021-09-13T10:03:46.880" v="874" actId="113"/>
          <ac:spMkLst>
            <pc:docMk/>
            <pc:sldMk cId="2532367208" sldId="257"/>
            <ac:spMk id="2" creationId="{724AD551-4A54-45CA-856A-378B65B7E111}"/>
          </ac:spMkLst>
        </pc:spChg>
        <pc:spChg chg="mod ord">
          <ac:chgData name="Raimann Jill (raimajil)" userId="16d488f0-bdf7-47ad-b779-0ce3f4422c99" providerId="ADAL" clId="{1CDB60F9-6954-41B5-8476-659F3821287D}" dt="2021-09-13T10:01:20.293" v="742" actId="1076"/>
          <ac:spMkLst>
            <pc:docMk/>
            <pc:sldMk cId="2532367208" sldId="257"/>
            <ac:spMk id="3" creationId="{3BAD00D1-FDB0-4FEB-AB83-11A69671C52D}"/>
          </ac:spMkLst>
        </pc:spChg>
        <pc:spChg chg="add mod ord">
          <ac:chgData name="Raimann Jill (raimajil)" userId="16d488f0-bdf7-47ad-b779-0ce3f4422c99" providerId="ADAL" clId="{1CDB60F9-6954-41B5-8476-659F3821287D}" dt="2021-09-13T10:02:24" v="868" actId="255"/>
          <ac:spMkLst>
            <pc:docMk/>
            <pc:sldMk cId="2532367208" sldId="257"/>
            <ac:spMk id="4" creationId="{89AF5054-1A6B-4C61-AC7F-CD3F21162953}"/>
          </ac:spMkLst>
        </pc:spChg>
        <pc:spChg chg="add mod ord">
          <ac:chgData name="Raimann Jill (raimajil)" userId="16d488f0-bdf7-47ad-b779-0ce3f4422c99" providerId="ADAL" clId="{1CDB60F9-6954-41B5-8476-659F3821287D}" dt="2021-09-13T10:02:28.403" v="869" actId="255"/>
          <ac:spMkLst>
            <pc:docMk/>
            <pc:sldMk cId="2532367208" sldId="257"/>
            <ac:spMk id="5" creationId="{A3188DB7-5BB0-4032-8E33-DE034C6B78E4}"/>
          </ac:spMkLst>
        </pc:spChg>
        <pc:spChg chg="add mod ord">
          <ac:chgData name="Raimann Jill (raimajil)" userId="16d488f0-bdf7-47ad-b779-0ce3f4422c99" providerId="ADAL" clId="{1CDB60F9-6954-41B5-8476-659F3821287D}" dt="2021-09-13T10:02:17.803" v="867" actId="1076"/>
          <ac:spMkLst>
            <pc:docMk/>
            <pc:sldMk cId="2532367208" sldId="257"/>
            <ac:spMk id="6" creationId="{0563A886-12D2-400D-8C46-97FD6FC8A462}"/>
          </ac:spMkLst>
        </pc:spChg>
      </pc:sldChg>
      <pc:sldChg chg="addSp delSp modSp new mod setBg modClrScheme chgLayout">
        <pc:chgData name="Raimann Jill (raimajil)" userId="16d488f0-bdf7-47ad-b779-0ce3f4422c99" providerId="ADAL" clId="{1CDB60F9-6954-41B5-8476-659F3821287D}" dt="2021-09-13T10:08:13.087" v="1149" actId="20577"/>
        <pc:sldMkLst>
          <pc:docMk/>
          <pc:sldMk cId="795979951" sldId="258"/>
        </pc:sldMkLst>
        <pc:spChg chg="del mod ord">
          <ac:chgData name="Raimann Jill (raimajil)" userId="16d488f0-bdf7-47ad-b779-0ce3f4422c99" providerId="ADAL" clId="{1CDB60F9-6954-41B5-8476-659F3821287D}" dt="2021-09-13T10:05:41.062" v="876" actId="700"/>
          <ac:spMkLst>
            <pc:docMk/>
            <pc:sldMk cId="795979951" sldId="258"/>
            <ac:spMk id="2" creationId="{FF62B406-63F7-4B5B-B4B3-92A75C65C0F1}"/>
          </ac:spMkLst>
        </pc:spChg>
        <pc:spChg chg="del">
          <ac:chgData name="Raimann Jill (raimajil)" userId="16d488f0-bdf7-47ad-b779-0ce3f4422c99" providerId="ADAL" clId="{1CDB60F9-6954-41B5-8476-659F3821287D}" dt="2021-09-13T10:05:41.062" v="876" actId="700"/>
          <ac:spMkLst>
            <pc:docMk/>
            <pc:sldMk cId="795979951" sldId="258"/>
            <ac:spMk id="3" creationId="{4346A0D5-2376-4A1B-9B0C-334D8FDD9A9B}"/>
          </ac:spMkLst>
        </pc:spChg>
        <pc:spChg chg="del mod ord">
          <ac:chgData name="Raimann Jill (raimajil)" userId="16d488f0-bdf7-47ad-b779-0ce3f4422c99" providerId="ADAL" clId="{1CDB60F9-6954-41B5-8476-659F3821287D}" dt="2021-09-13T10:05:41.062" v="876" actId="700"/>
          <ac:spMkLst>
            <pc:docMk/>
            <pc:sldMk cId="795979951" sldId="258"/>
            <ac:spMk id="4" creationId="{99AB4861-6876-4976-B3EC-03161B3279FB}"/>
          </ac:spMkLst>
        </pc:spChg>
        <pc:spChg chg="del">
          <ac:chgData name="Raimann Jill (raimajil)" userId="16d488f0-bdf7-47ad-b779-0ce3f4422c99" providerId="ADAL" clId="{1CDB60F9-6954-41B5-8476-659F3821287D}" dt="2021-09-13T10:05:41.062" v="876" actId="700"/>
          <ac:spMkLst>
            <pc:docMk/>
            <pc:sldMk cId="795979951" sldId="258"/>
            <ac:spMk id="5" creationId="{DBFDC50D-932B-412C-BA4E-BB04F829F79B}"/>
          </ac:spMkLst>
        </pc:spChg>
        <pc:spChg chg="del">
          <ac:chgData name="Raimann Jill (raimajil)" userId="16d488f0-bdf7-47ad-b779-0ce3f4422c99" providerId="ADAL" clId="{1CDB60F9-6954-41B5-8476-659F3821287D}" dt="2021-09-13T10:05:41.062" v="876" actId="700"/>
          <ac:spMkLst>
            <pc:docMk/>
            <pc:sldMk cId="795979951" sldId="258"/>
            <ac:spMk id="6" creationId="{B0A9B70B-D866-470F-9862-7B432DA9EF61}"/>
          </ac:spMkLst>
        </pc:spChg>
        <pc:spChg chg="add mod ord">
          <ac:chgData name="Raimann Jill (raimajil)" userId="16d488f0-bdf7-47ad-b779-0ce3f4422c99" providerId="ADAL" clId="{1CDB60F9-6954-41B5-8476-659F3821287D}" dt="2021-09-13T10:06:12.525" v="906" actId="113"/>
          <ac:spMkLst>
            <pc:docMk/>
            <pc:sldMk cId="795979951" sldId="258"/>
            <ac:spMk id="7" creationId="{A32DC0ED-4859-4372-ACE1-908018175E85}"/>
          </ac:spMkLst>
        </pc:spChg>
        <pc:spChg chg="add mod ord">
          <ac:chgData name="Raimann Jill (raimajil)" userId="16d488f0-bdf7-47ad-b779-0ce3f4422c99" providerId="ADAL" clId="{1CDB60F9-6954-41B5-8476-659F3821287D}" dt="2021-09-13T10:08:13.087" v="1149" actId="20577"/>
          <ac:spMkLst>
            <pc:docMk/>
            <pc:sldMk cId="795979951" sldId="258"/>
            <ac:spMk id="8" creationId="{60235AC0-6157-4727-BEA5-48B6D7FA04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4B010-1603-4DE7-B5FC-EF7ACB19D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9A1C7C-E7F0-4B6E-A8A3-B00698CC8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AD7BA5-95FB-4141-A5CD-57C14308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2F2B1E-DD8A-440F-A4BD-FB495617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A60ABC-4A17-4A9B-AC61-6FF46B2C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657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01761-1E1B-459A-821C-23C460C7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585476-8E8A-482D-B1B1-4466D7DF2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9BD9F0-0088-4B0B-889E-A34C9F81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2FDAF1-E4DE-4E6F-9B5D-2616A6CC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AD4828-67FE-46EC-A64B-A81182F8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374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FC881C-23C4-4A94-BBD5-54BE6087F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90EDD6-05D4-4AD3-BDFD-B0C75A915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CC9C26-7B80-4CC5-ABEA-913C4454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32C9A-763A-4403-A09E-511A8E09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1EF8FF-7E53-4431-9897-4A48C13D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57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861116-849E-45C0-AA17-49104CD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12C9E-67D9-4114-946E-1E6764D47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184F39-82A8-47D3-8348-72B9CCF1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90565C-A61D-40F1-B38F-7CB00437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28E0FD-97A6-4B73-A502-E0C4FB9E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802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E41C6-74FE-4538-8C6E-4A7DF18F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7E7CD5-4FB4-43E3-887B-9E775B133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A4EB2F-DD7A-4179-B560-855BC429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4773B-1068-419C-88E5-773C999A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132CCE-342A-49A1-BA33-7FFD8816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806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4FC6C-2363-4AB0-9870-D64902700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FBD813-1027-44DC-887C-C87646AB2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B97A35-4697-4079-B92D-A17BFEEF8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027A29-B2C3-4BD6-AC89-DFB62164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B87FB8-1EEA-41B3-AD29-411992B2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D59580-5538-4E3E-B72F-CEBB55FA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69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A6FFF-0F45-46D1-B47E-855AC5E5A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FD6BDF-49FF-463A-918B-59F1FD58C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F689DF-2684-4E36-8BF8-0E39B7035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D808E6-E3DC-498B-95C4-2EAFC1222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831BE91-80A3-454B-AD52-924651F86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732326-73AD-4328-B03F-5C72C81B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BE067F-A626-4AC7-BF65-A174969F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BBDEC5E-1BE6-47C4-8DB4-9EB8A378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64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AAD11A-DEE0-464D-96D9-F1F139EB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CAF4F8-6DC7-4F4C-B309-8DCE8C09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83A53B-8FE2-4728-ADA1-D89A363C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26813C-C0EA-45F4-B2EB-2234CE70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316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B61D27-207D-4779-BFAC-FD9B64C2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027FF9-EEF9-46B3-98AF-BE3971FB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3BBA8E-C8EF-4554-8DE1-6878B7531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402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B505B-AC53-4236-946C-82DAB0280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416CE8-5676-4408-BEEE-F55BCBE1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E80319-768E-40FE-B537-5A69A4EC8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C19E43-99AD-44A5-893D-903A5FF7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BD6843-1891-4751-B059-EA84B739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C954BE-C6FE-4188-BA24-B8C44AD7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395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962F8-ACCF-42BC-A63A-7563CEA4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13DBFA-7047-4704-BDBA-26A2923C9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4E7A0C-B8F7-4CAD-A33E-3BEF8F64E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5AB36F-013C-4D81-A970-89F0830B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BA4734-52DC-4253-9AB5-48F96261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8B5F66-C055-46BD-9BB8-FEC339BF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709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02BF8E3-EFFA-4B9D-A650-BC96FC23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57AC92-89D0-48EA-B1AF-BD02216C6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D6EE3A-D86F-47EB-B108-A126B3ECF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CFB8E-07D0-47B1-A8C9-996CAF5A7787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B329CF-0137-43F2-8A0E-A553CAC6B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73CDD2-C042-45F4-9946-23FBB2D73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4079-BC0D-443E-974E-FA1780EB302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990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AD551-4A54-45CA-856A-378B65B7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7030A0"/>
                </a:solidFill>
              </a:rPr>
              <a:t>Meine Apps und Programme fürs Studium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AF5054-1A6B-4C61-AC7F-CD3F21162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1" y="1269207"/>
            <a:ext cx="5157787" cy="823912"/>
          </a:xfrm>
        </p:spPr>
        <p:txBody>
          <a:bodyPr>
            <a:normAutofit/>
          </a:bodyPr>
          <a:lstStyle/>
          <a:p>
            <a:r>
              <a:rPr lang="de-CH" sz="2800" u="sng" dirty="0"/>
              <a:t>Auf dem Laptop/Tablet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AD00D1-FDB0-4FEB-AB83-11A69671C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2251075"/>
            <a:ext cx="5157787" cy="4485005"/>
          </a:xfrm>
        </p:spPr>
        <p:txBody>
          <a:bodyPr>
            <a:normAutofit fontScale="92500" lnSpcReduction="20000"/>
          </a:bodyPr>
          <a:lstStyle/>
          <a:p>
            <a:r>
              <a:rPr lang="de-CH" b="1" dirty="0"/>
              <a:t>Word</a:t>
            </a:r>
            <a:r>
              <a:rPr lang="de-CH" dirty="0"/>
              <a:t>     </a:t>
            </a:r>
            <a:r>
              <a:rPr lang="de-CH" dirty="0">
                <a:sym typeface="Wingdings" panose="05000000000000000000" pitchFamily="2" charset="2"/>
              </a:rPr>
              <a:t>Arbeiten/Zusammenfassungen</a:t>
            </a:r>
            <a:endParaRPr lang="de-CH" dirty="0"/>
          </a:p>
          <a:p>
            <a:r>
              <a:rPr lang="de-CH" b="1" dirty="0"/>
              <a:t>Excel                  </a:t>
            </a:r>
            <a:r>
              <a:rPr lang="de-CH" dirty="0">
                <a:sym typeface="Wingdings" panose="05000000000000000000" pitchFamily="2" charset="2"/>
              </a:rPr>
              <a:t>Tabellen/Auswertungen</a:t>
            </a:r>
            <a:endParaRPr lang="de-CH" dirty="0"/>
          </a:p>
          <a:p>
            <a:r>
              <a:rPr lang="de-CH" b="1" dirty="0" err="1"/>
              <a:t>Powerpoint</a:t>
            </a:r>
            <a:r>
              <a:rPr lang="de-CH" b="1" dirty="0"/>
              <a:t>                      </a:t>
            </a:r>
            <a:r>
              <a:rPr lang="de-CH" dirty="0">
                <a:sym typeface="Wingdings" panose="05000000000000000000" pitchFamily="2" charset="2"/>
              </a:rPr>
              <a:t>Präsentationen</a:t>
            </a:r>
            <a:endParaRPr lang="de-CH" dirty="0"/>
          </a:p>
          <a:p>
            <a:r>
              <a:rPr lang="de-CH" b="1" dirty="0"/>
              <a:t>OneNote</a:t>
            </a:r>
            <a:r>
              <a:rPr lang="de-CH" dirty="0"/>
              <a:t> </a:t>
            </a:r>
            <a:r>
              <a:rPr lang="de-CH" dirty="0">
                <a:sym typeface="Wingdings" panose="05000000000000000000" pitchFamily="2" charset="2"/>
              </a:rPr>
              <a:t>                                    Notizen</a:t>
            </a:r>
            <a:endParaRPr lang="de-CH" dirty="0"/>
          </a:p>
          <a:p>
            <a:r>
              <a:rPr lang="de-CH" b="1" dirty="0" err="1"/>
              <a:t>GoodNotes</a:t>
            </a:r>
            <a:r>
              <a:rPr lang="de-CH" b="1" dirty="0"/>
              <a:t>, Acrobat Reader DC </a:t>
            </a:r>
            <a:r>
              <a:rPr lang="de-CH" dirty="0">
                <a:sym typeface="Wingdings" panose="05000000000000000000" pitchFamily="2" charset="2"/>
              </a:rPr>
              <a:t>PDF bearbeiten</a:t>
            </a:r>
            <a:endParaRPr lang="de-CH" dirty="0"/>
          </a:p>
          <a:p>
            <a:r>
              <a:rPr lang="de-CH" b="1" dirty="0"/>
              <a:t>Zoom, </a:t>
            </a:r>
            <a:r>
              <a:rPr lang="de-CH" b="1" dirty="0" err="1"/>
              <a:t>Webex</a:t>
            </a:r>
            <a:r>
              <a:rPr lang="de-CH" b="1" dirty="0"/>
              <a:t>, Teams, Outlook </a:t>
            </a:r>
            <a:r>
              <a:rPr lang="de-CH" dirty="0">
                <a:sym typeface="Wingdings" panose="05000000000000000000" pitchFamily="2" charset="2"/>
              </a:rPr>
              <a:t> Kommunikation</a:t>
            </a: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3188DB7-5BB0-4032-8E33-DE034C6B7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78732"/>
            <a:ext cx="5183188" cy="823912"/>
          </a:xfrm>
        </p:spPr>
        <p:txBody>
          <a:bodyPr>
            <a:normAutofit/>
          </a:bodyPr>
          <a:lstStyle/>
          <a:p>
            <a:r>
              <a:rPr lang="de-CH" sz="2800" u="sng" dirty="0"/>
              <a:t>Auf dem Smartphone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63A886-12D2-400D-8C46-97FD6FC8A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251075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de-CH" b="1" dirty="0"/>
              <a:t>Authenticator </a:t>
            </a:r>
            <a:r>
              <a:rPr lang="de-CH" dirty="0"/>
              <a:t>                             </a:t>
            </a:r>
            <a:r>
              <a:rPr lang="de-CH" dirty="0">
                <a:sym typeface="Wingdings" panose="05000000000000000000" pitchFamily="2" charset="2"/>
              </a:rPr>
              <a:t>Login-Schutz</a:t>
            </a:r>
            <a:endParaRPr lang="de-CH" dirty="0"/>
          </a:p>
          <a:p>
            <a:r>
              <a:rPr lang="de-CH" b="1" dirty="0"/>
              <a:t>ZHAW App </a:t>
            </a:r>
            <a:r>
              <a:rPr lang="de-CH" b="1" dirty="0">
                <a:sym typeface="Wingdings" panose="05000000000000000000" pitchFamily="2" charset="2"/>
              </a:rPr>
              <a:t>                     </a:t>
            </a:r>
            <a:r>
              <a:rPr lang="de-CH" dirty="0">
                <a:sym typeface="Wingdings" panose="05000000000000000000" pitchFamily="2" charset="2"/>
              </a:rPr>
              <a:t>Stundenplan, Menü</a:t>
            </a:r>
            <a:endParaRPr lang="de-CH" dirty="0"/>
          </a:p>
          <a:p>
            <a:r>
              <a:rPr lang="de-CH" b="1" dirty="0"/>
              <a:t>Gmail  </a:t>
            </a:r>
            <a:r>
              <a:rPr lang="de-CH" dirty="0"/>
              <a:t>                                              </a:t>
            </a:r>
            <a:r>
              <a:rPr lang="de-CH" dirty="0">
                <a:sym typeface="Wingdings" panose="05000000000000000000" pitchFamily="2" charset="2"/>
              </a:rPr>
              <a:t>Mails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3236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32DC0ED-4859-4372-ACE1-90801817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7030A0"/>
                </a:solidFill>
              </a:rPr>
              <a:t>Begründung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0235AC0-6157-4727-BEA5-48B6D7FA0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Alle verwendeten Programme und Apps kenne ich bereits oder wurden mir  empfohlen oder von der Schule verlangt </a:t>
            </a:r>
          </a:p>
          <a:p>
            <a:r>
              <a:rPr lang="de-DE" sz="26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Sie sind alle benutzerfreundlich</a:t>
            </a:r>
            <a:r>
              <a:rPr lang="de-DE" sz="2600">
                <a:solidFill>
                  <a:srgbClr val="000000"/>
                </a:solidFill>
                <a:latin typeface="Calibri" panose="020F0502020204030204" pitchFamily="34" charset="0"/>
              </a:rPr>
              <a:t> und </a:t>
            </a:r>
            <a:r>
              <a:rPr lang="de-DE" sz="26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kostenlos </a:t>
            </a:r>
            <a:r>
              <a:rPr lang="de-DE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(oder von der Schule zur </a:t>
            </a:r>
            <a:r>
              <a:rPr lang="de-DE" sz="260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lang="de-DE" sz="26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erfügung gestellt</a:t>
            </a:r>
            <a:endParaRPr lang="de-CH" sz="2600" dirty="0"/>
          </a:p>
        </p:txBody>
      </p:sp>
    </p:spTree>
    <p:extLst>
      <p:ext uri="{BB962C8B-B14F-4D97-AF65-F5344CB8AC3E}">
        <p14:creationId xmlns:p14="http://schemas.microsoft.com/office/powerpoint/2010/main" val="79597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Meine Apps und Programme fürs Studium</vt:lpstr>
      <vt:lpstr>Begründung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Raimann Jill (raimajil)</dc:creator>
  <cp:lastModifiedBy>Raimann Jill (raimajil)</cp:lastModifiedBy>
  <cp:revision>1</cp:revision>
  <dcterms:created xsi:type="dcterms:W3CDTF">2021-09-13T09:46:46Z</dcterms:created>
  <dcterms:modified xsi:type="dcterms:W3CDTF">2021-09-13T10:08:14Z</dcterms:modified>
</cp:coreProperties>
</file>