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8:57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26 334 6447 0 0,'0'-2'499'0'0,"-1"-5"-307"0"0,0 6 381 0 0,1 0-536 0 0,0 1 0 0 0,0 0 0 0 0,0-1 0 0 0,1 1 0 0 0,-1-1 0 0 0,0 1 0 0 0,0 0 0 0 0,0-1 0 0 0,0 1 0 0 0,0 0 0 0 0,0-1 0 0 0,0 1 0 0 0,1 0 0 0 0,-1-1 0 0 0,0 1 0 0 0,0 0 0 0 0,0 0 0 0 0,1-1 1 0 0,-1 1-1 0 0,0 0 0 0 0,0 0 0 0 0,1-1 0 0 0,-1 1 0 0 0,0 0 0 0 0,1 0 0 0 0,-1 0 0 0 0,0-1 0 0 0,1 1 0 0 0,-1 0 0 0 0,0 0 0 0 0,1 0 0 0 0,-1 0 0 0 0,0 0 0 0 0,1 0 0 0 0,-1 0 0 0 0,0 0 0 0 0,1 0 0 0 0,-1 0 0 0 0,0 0 0 0 0,1 0 0 0 0,-1 0 0 0 0,1 0 0 0 0,-1 0 0 0 0,0 0 0 0 0,1 0 0 0 0,-1 0 0 0 0,0 0 0 0 0,1 1 0 0 0,1-1 107 0 0,0 1 1 0 0,0-1-1 0 0,-1 1 1 0 0,1 0-1 0 0,0 0 1 0 0,-1 0 0 0 0,1 0-1 0 0,-1 0 1 0 0,1 0-1 0 0,-1 0 1 0 0,3 2-1 0 0,9 14 218 0 0,-1 1-1 0 0,-1 1 0 0 0,0 0 1 0 0,11 29-1 0 0,4 5-21 0 0,63 137 437 0 0,-78-150-517 0 0,-10-38-176 0 0,-2 2 30 0 0,1-3-93 0 0,0-1 1 0 0,0 1 0 0 0,0-1-1 0 0,0 1 1 0 0,0-1 0 0 0,0 1-1 0 0,0-1 1 0 0,-1 1 0 0 0,1-1-1 0 0,0 0 1 0 0,0 1 0 0 0,0-1-1 0 0,0 1 1 0 0,-1-1 0 0 0,1 1-1 0 0,0-1 1 0 0,0 0 0 0 0,-1 1-1 0 0,1-1 1 0 0,0 0 0 0 0,0 1-1 0 0,-1-1 1 0 0,0 1 0 0 0,-2 0 34 0 0,0 1 1 0 0,-1-1 0 0 0,1 0-1 0 0,0 0 1 0 0,-1 0 0 0 0,1 0-1 0 0,-1-1 1 0 0,1 0 0 0 0,-1 1 0 0 0,0-1-1 0 0,1 0 1 0 0,-1-1 0 0 0,1 1-1 0 0,-8-2 1 0 0,5 0-11 0 0,0 0 1 0 0,1-1-1 0 0,-1 1 1 0 0,0-1-1 0 0,1 0 0 0 0,0-1 1 0 0,-1 0-1 0 0,-3-3 0 0 0,-3-5 3 0 0,0 1 0 0 0,1-1 0 0 0,1-1 0 0 0,0 0 0 0 0,-16-28 0 0 0,18 25-30 0 0,1-1-1 0 0,0 1 1 0 0,1-1 0 0 0,1-1 0 0 0,1 1 0 0 0,-3-27-1 0 0,-2-109 168 0 0,8 134-131 0 0,1 3 25 0 0,0-1 0 0 0,1 0 1 0 0,6-28-1 0 0,-5 38-34 0 0,0 0-1 0 0,0 0 1 0 0,0 1 0 0 0,1-1 0 0 0,0 1 0 0 0,0 0 0 0 0,1-1-1 0 0,-1 2 1 0 0,2-1 0 0 0,-1 0 0 0 0,7-7 0 0 0,0 4-20 0 0,0 0 1 0 0,1 1 0 0 0,0 0 0 0 0,0 1 0 0 0,1 0 0 0 0,0 0 0 0 0,0 2-1 0 0,25-8 1 0 0,8 2-54 0 0,62-8 1 0 0,-39 8-4 0 0,-39 6 16 0 0,0 1-1 0 0,0 1 0 0 0,32 1 1 0 0,-51 2 12 0 0,-1 1 1 0 0,0 1 0 0 0,1-1-1 0 0,-1 1 1 0 0,0 1 0 0 0,0 0-1 0 0,0 1 1 0 0,0 0 0 0 0,0 0-1 0 0,-1 1 1 0 0,0 0 0 0 0,12 9-1 0 0,-14-9 2 0 0,0 1 0 0 0,0 0 0 0 0,-1 1 0 0 0,0-1 0 0 0,0 1 0 0 0,-1 1 0 0 0,1-1 0 0 0,4 11 0 0 0,-8-15 0 0 0,-1 0 0 0 0,0 0 0 0 0,0 0 0 0 0,0 1 0 0 0,0-1 0 0 0,0 0 0 0 0,0 1 0 0 0,-1-1 0 0 0,0 0 0 0 0,0 1 0 0 0,0-1 0 0 0,0 1 0 0 0,0-1 0 0 0,-1 0 0 0 0,1 1 0 0 0,-1-1 0 0 0,0 0 0 0 0,0 1 0 0 0,0-1 0 0 0,-1 0 0 0 0,1 0 0 0 0,-1 0 0 0 0,1 0 0 0 0,-5 5 0 0 0,-8 8 80 0 0,-1 0 0 0 0,0-1 0 0 0,-1-1 0 0 0,-1 0 0 0 0,0-1 0 0 0,-1-1 0 0 0,0-1 0 0 0,-1 0 0 0 0,0-2 0 0 0,-1 0 0 0 0,0-1 0 0 0,0-1 0 0 0,-28 6 0 0 0,18-8 174 0 0,0 0-1 0 0,-1-2 0 0 0,-44-2 1 0 0,-21 2 180 0 0,138-11-316 0 0,-9 9-121 0 0,0 2 0 0 0,0 1 1 0 0,33 8-1 0 0,94 34-40 0 0,-135-36 29 0 0,-1 2-1 0 0,0 0 1 0 0,0 2 0 0 0,32 24-1 0 0,-50-33 15 0 0,-1 1 0 0 0,1 0 0 0 0,-1 0 0 0 0,0 1 0 0 0,0 0 0 0 0,-1-1 0 0 0,0 2 0 0 0,0-1 0 0 0,-1 0 0 0 0,4 10 0 0 0,-5-13 0 0 0,0 1 0 0 0,-1 0 0 0 0,1-1 0 0 0,-1 1 0 0 0,0 0 0 0 0,0 0 0 0 0,-1 0 0 0 0,1 0 0 0 0,-1 0 0 0 0,0 0 0 0 0,0 0 0 0 0,-1 0 0 0 0,0 0 0 0 0,1-1 0 0 0,-2 1 0 0 0,-1 7 0 0 0,0-3 0 0 0,1-3 9 0 0,0-1 0 0 0,0 1-1 0 0,-1-1 1 0 0,1 0 0 0 0,-1 0-1 0 0,-1 0 1 0 0,1 0 0 0 0,-1 0-1 0 0,1-1 1 0 0,-1 0 0 0 0,-1 1-1 0 0,1-2 1 0 0,-1 1 0 0 0,1 0-1 0 0,-1-1 1 0 0,0 0 0 0 0,0 0 0 0 0,0 0-1 0 0,-7 2 1 0 0,-11 3 59 0 0,0-1 1 0 0,-1-1-1 0 0,-33 5 0 0 0,4-1-11 0 0,6-1 52 0 0,0-3-1 0 0,-75 0 1 0 0,61-3-39 0 0,55-3-32 0 0,-2-1-295 0 0,-21 0-4720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1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15343 0 0,'0'-14'704'0'0,"0"11"-14"0"0,2 3-446 0 0,15-5-216 0 0,-12 6-31 0 0,-1 0 4 0 0,241 21-855 0 0,-225-21-302 0 0,0-1 0 0 0,23-3 0 0 0,-38 2 745 0 0,19 1-4216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54.180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0907.125"/>
      <inkml:brushProperty name="anchorY" value="-22213.92188"/>
      <inkml:brushProperty name="scaleFactor" value="0.5"/>
    </inkml:brush>
  </inkml:definitions>
  <inkml:trace contextRef="#ctx0" brushRef="#br0">1 2217 1375 0 0,'0'0'8455'0'0,"0"-2"-7779"0"0,1-3-507 0 0,0 1-67 0 0,-1 0 11 0 0,2-2 176 0 0,0-2 87 0 0,0 1 7 0 0,-1 2 52 0 0,2-2-102 0 0,0 1-89 0 0,1-2-128 0 0,2-1-31 0 0,0 0-14 0 0,3-2-80 0 0,0 1 19 0 0,3-3-10 0 0,-3 2 0 0 0,1 0 0 0 0,-2 0 206 0 0,1-1 15 0 0,-1-1 74 0 0,0-3 94 0 0,0 0-141 0 0,2-1-128 0 0,1-2-41 0 0,1-3 5 0 0,-1 2-98 0 0,1 1 26 0 0,0 0 63 0 0,1 0-96 0 0,0-1 106 0 0,-1 1 34 0 0,-1 2 94 0 0,-3 3 8 0 0,-2 0 54 0 0,-2 2 56 0 0,-1 1 62 0 0,-2 0-236 0 0,0 1-37 0 0,-1 2 75 0 0,2-2-140 0 0,-1-2-54 0 0,2-1 87 0 0,1-4-109 0 0,2-1 106 0 0,0 2-106 0 0,2 0 31 0 0,-1 2-10 0 0,1 2 0 0 0,-1 0 0 0 0,-1 4 75 0 0,1 0-96 0 0,-1 0 31 0 0,0 0-10 0 0,-1 2 75 0 0,1-4-96 0 0,0-1 106 0 0,2-4-13 0 0,2-2 80 0 0,0-3-75 0 0,1-2 83 0 0,1-3-5 0 0,0 3 2 0 0,-1 2-90 0 0,-2 3 26 0 0,1-1 62 0 0,1-1-40 0 0,0 2-59 0 0,0 0 18 0 0,1-2 65 0 0,2-2-96 0 0,1-1 50 0 0,1 0-16 0 0,-2 2-6 0 0,-2 3-7 0 0,-1-2 20 0 0,1 0 3 0 0,-3 0-103 0 0,0 1 142 0 0,1-2-74 0 0,1 0-60 0 0,2-3 179 0 0,1 0-104 0 0,0 1-2 0 0,-1 2-70 0 0,-1 1 127 0 0,1 0-42 0 0,0 1-96 0 0,1 0 32 0 0,-2-1-16 0 0,0 1 0 0 0,-3 3 0 0 0,0-2 0 0 0,-1 0 75 0 0,-3 2-96 0 0,-1 4 31 0 0,0 1 65 0 0,-2 3-96 0 0,1 1 31 0 0,0-1-10 0 0,0 0 75 0 0,-1 0-96 0 0,3-2 31 0 0,0-4-10 0 0,2-1 0 0 0,1-2 0 0 0,2-3 0 0 0,1-1 75 0 0,0-1-96 0 0,-1-2 31 0 0,-1 1-10 0 0,-1-1 0 0 0,-3 6 75 0 0,-1 1-96 0 0,0 4 106 0 0,-2 3-106 0 0,1 1 31 0 0,1 0 65 0 0,1-2-96 0 0,1-1 31 0 0,1-1-10 0 0,1-1 0 0 0,0-1 0 0 0,-2 1 0 0 0,0 0 0 0 0,-3 0 0 0 0,-1 2 75 0 0,0 0-96 0 0,-1 1 31 0 0,0-2-10 0 0,1-2 75 0 0,2-2-96 0 0,0-2 31 0 0,2 2-10 0 0,1 0 0 0 0,-1 1 0 0 0,1 2 0 0 0,0 1 0 0 0,-1 3 0 0 0,-2 3 0 0 0,-1 2 0 0 0,0 1 0 0 0,0-1 0 0 0,0 0 0 0 0,0-1 75 0 0,0 1-96 0 0,1-4 31 0 0,0 2-10 0 0,2-5 0 0 0,0 0 0 0 0,0 1 0 0 0,0 1 0 0 0,-1 2 75 0 0,-1 0-96 0 0,0 2 106 0 0,-1 1-22 0 0,-1 2 7 0 0,-2-2 30 0 0,-2 0-8 0 0,0 0 4 0 0,-4-3 0 0 0,-3-2 38 0 0,-1-1-30 0 0,-3-1 57 0 0,1-1-109 0 0,1 1-51 0 0,2 0 95 0 0,0-1-120 0 0,3 0 120 0 0,1 3-120 0 0,1-3-94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55.663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2530.22656"/>
      <inkml:brushProperty name="anchorY" value="-20615.78711"/>
      <inkml:brushProperty name="scaleFactor" value="0.5"/>
    </inkml:brush>
  </inkml:definitions>
  <inkml:trace contextRef="#ctx0" brushRef="#br0">243 1 4607 0 0,'0'0'790'0'0,"-3"5"78"0"0,0-1-519 0 0,-1 4-378 0 0,-1 0 107 0 0,-1 2-78 0 0,2-2 0 0 0,1-1 84 0 0,-1-1 228 0 0,1-1 323 0 0,1-2 94 0 0,1 0 231 0 0,0-2-254 0 0,0 2-206 0 0,0-1-151 0 0,1 0-264 0 0,-1 0 14 0 0,1-1-104 0 0,-1 3 90 0 0,1-1-106 0 0,0 0 181 0 0,-1-1 30 0 0,1-1 138 0 0,-1 3 168 0 0,0-1-92 0 0,0-1-30 0 0,0 0 12 0 0,1 0 0 0 0,-2-1-4 0 0,0 1 2 0 0,0-1-18 0 0,-1 0-14 0 0,0-1-203 0 0,1 0-28 0 0,-2 0 89 0 0,-2 0-77 0 0,1-1-153 0 0,0 1 157 0 0,0 0-94 0 0,-2 1 36 0 0,2 0-93 0 0,-2 1 101 0 0,2 0-108 0 0,1-1 31 0 0,-1 1-10 0 0,1 0 0 0 0,-1 0 75 0 0,1 0-96 0 0,1-1 106 0 0,1-1-13 0 0,-1 1 24 0 0,-2-1-40 0 0,1 0 51 0 0,-2-1-129 0 0,0-1 113 0 0,1-1-112 0 0,0 0 106 0 0,-1-1-106 0 0,2-2 31 0 0,0 1-10 0 0,2 1 0 0 0,0 0 0 0 0,1 0 0 0 0,0 1 75 0 0,-2-2-96 0 0,0 1 274 0 0,-1 0 32 0 0,0 0-99 0 0,1 1-124 0 0,0 2-50 0 0,2 0 0 0 0,0 0-12 0 0,1 1 0 0 0,3 1 0 0 0,6 4 0 0 0,3 1 0 0 0,3 0 0 0 0,1 1 0 0 0,-3-2 0 0 0,0 0 0 0 0,0 0 0 0 0,-4-1 0 0 0,-2-1 0 0 0,-2-1 0 0 0,-3-1 0 0 0,0 0 75 0 0,-2-1-96 0 0,-1-1 115 0 0,1 1-118 0 0,-1 0 111 0 0,1 0-108 0 0,-2 0 31 0 0,-3 0-10 0 0,-1 1 0 0 0,-6 3 0 0 0,-4 2 0 0 0,-3 3 0 0 0,-1 2 0 0 0,0 1 0 0 0,3-1 0 0 0,4-2 0 0 0,3-2 0 0 0,5-3 0 0 0,5-1 0 0 0,7-1 0 0 0,7-3 0 0 0,7-4 0 0 0,1-2 0 0 0,0 0 0 0 0,-2-2 84 0 0,-3 1-108 0 0,-3-1 111 0 0,-3 2-108 0 0,-2 1 31 0 0,-3 1 74 0 0,-2 2 42 0 0,-3-2 76 0 0,-1 2-23 0 0,-4-3-4 0 0,0 1-99 0 0,-3 0-76 0 0,2 1 89 0 0,0 1-110 0 0,2 0 31 0 0,1 2-10 0 0,1 1 0 0 0,0 0 0 0 0,1 0 0 0 0,1 0 0 0 0,-2 3 0 0 0,1 6-261 0 0,-1 3-131 0 0,0-1-8127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57.468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1786.83594"/>
      <inkml:brushProperty name="anchorY" value="-20115.49023"/>
      <inkml:brushProperty name="scaleFactor" value="0.5"/>
    </inkml:brush>
  </inkml:definitions>
  <inkml:trace contextRef="#ctx0" brushRef="#br0">1846 28 4143 0 0,'0'0'440'0'0,"1"-2"56"0"0,1 0 768 0 0,-1 1-710 0 0,0-1-513 0 0,3 1 55 0 0,0 0-83 0 0,2-1-199 0 0,2 1-209 0 0,-1-1 188 0 0,0 1 119 0 0,-3 0 412 0 0,0-2 40 0 0,-2 1 43 0 0,-1-1 808 0 0,0-1 2198 0 0,-1 4-3296 0 0,0 0-94 0 0,-1 0-2 0 0,0 3-21 0 0,-2 2 0 0 0,-2 2 140 0 0,-3 2 16 0 0,-3 2 247 0 0,1 0-99 0 0,-1-1 55 0 0,0-1 383 0 0,-2 0-128 0 0,-1 0-154 0 0,-1 1-259 0 0,2-1-70 0 0,1-1-130 0 0,0 0 91 0 0,-1 1-113 0 0,-3 3 31 0 0,-2 2-10 0 0,-2 2 0 0 0,-1 1 0 0 0,-2 1 75 0 0,-1-1 165 0 0,2-1 200 0 0,0-2-33 0 0,2-2 59 0 0,1-2-108 0 0,2-1-117 0 0,-1 0-121 0 0,3 0-16 0 0,-1 2-20 0 0,0 1-96 0 0,1-1 25 0 0,1 0-13 0 0,1-1 0 0 0,0 0 75 0 0,0-1-22 0 0,0 1 21 0 0,-1 0-88 0 0,4-3 120 0 0,0 0-2 0 0,1-1 68 0 0,-3 1-42 0 0,2-1-150 0 0,0 0 156 0 0,-1 0-93 0 0,0-1-48 0 0,-1 3 90 0 0,0 1-32 0 0,0 0-63 0 0,0 0 20 0 0,1 1-10 0 0,1-1 0 0 0,2-2 0 0 0,2-2 0 0 0,0 0 0 0 0,0 0 75 0 0,1-1-96 0 0,-1 0 31 0 0,1-1-10 0 0,-2 0 0 0 0,0 0 75 0 0,-2 0-96 0 0,-4 2 115 0 0,0-1-43 0 0,-4 2 14 0 0,3-1-75 0 0,0 0 20 0 0,-2 2-10 0 0,-2 2 75 0 0,-2 2-96 0 0,0 3 31 0 0,1-1-10 0 0,3-1 0 0 0,0 0 0 0 0,0 1 0 0 0,-2 1 0 0 0,-1 0 0 0 0,-1 0 0 0 0,0-3 0 0 0,1-1 0 0 0,3-2 0 0 0,4-3 75 0 0,2 0-96 0 0,1-2 31 0 0,0 1-10 0 0,2-2 0 0 0,1 1 84 0 0,-2 0-33 0 0,0 1-60 0 0,-2 4 19 0 0,0 1-10 0 0,0 2 0 0 0,1-1 75 0 0,-2 3-96 0 0,0-1 106 0 0,0-1-106 0 0,0-2 31 0 0,-1-1-10 0 0,1-2 0 0 0,-1-1 75 0 0,0-1-12 0 0,0 1-2 0 0,0-1 42 0 0,3-1-22 0 0,0 1-1 0 0,2-2-92 0 0,-1 1 25 0 0,0 1-13 0 0,2-2 75 0 0,-2 2-96 0 0,-1 0 31 0 0,-1 0-10 0 0,2 0 0 0 0,0 1 0 0 0,0 1 0 0 0,1-2 0 0 0,-3 2 0 0 0,0-1 0 0 0,-3 3 0 0 0,2-1 0 0 0,0 0 0 0 0,1 1 0 0 0,2-3 0 0 0,-1 0 75 0 0,1-2-96 0 0,1-2 106 0 0,-1-1 6 0 0,0 0-1 0 0,1 0-106 0 0,-1 0 126 0 0,0 1-44 0 0,-3 1-79 0 0,-1 2 26 0 0,-1 1-13 0 0,2 1 0 0 0,1 0 0 0 0,3-2 0 0 0,1 0 0 0 0,2-1 0 0 0,-1-1 75 0 0,1 0-96 0 0,-1-3 181 0 0,1 0-91 0 0,1 0-5 0 0,1 0 5 0 0,0-1 70 0 0,0 0-96 0 0,0 0 69 0 0,1 1-134 0 0,1 0 150 0 0,-1 1-160 0 0,-1-1 48 0 0,-3 0-16 0 0,-1 2 0 0 0,0-1 0 0 0,-1 1 75 0 0,-1 0-96 0 0,0-2 31 0 0,-1 0 65 0 0,0-3-22 0 0,1-1 11 0 0,2 0-74 0 0,0-1 132 0 0,-1-2-42 0 0,1-1-21 0 0,-1 0 10 0 0,-1 1-5 0 0,0 1 0 0 0,0 1-75 0 0,-1 2 22 0 0,1 1-11 0 0,0 1 0 0 0,1 1 75 0 0,-1 1-97 0 0,1-1 33 0 0,1 0-11 0 0,0 0 0 0 0,-1-1 0 0 0,0 0 75 0 0,1 1-13 0 0,-1-1 18 0 0,2 1-10 0 0,0 0-6 0 0,-1 2-74 0 0,1 1 21 0 0,-1 1-11 0 0,0 2 75 0 0,2 0-97 0 0,1 0 33 0 0,0-2-11 0 0,2-1 0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58.62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9305.10938"/>
      <inkml:brushProperty name="anchorY" value="-20393.20313"/>
      <inkml:brushProperty name="scaleFactor" value="0.5"/>
    </inkml:brush>
  </inkml:definitions>
  <inkml:trace contextRef="#ctx0" brushRef="#br0">1 5 1839 0 0,'0'0'0'0'0,"1"-1"160"0"0,1-1-186 0 0,-1 0 52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00.130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9945.35156"/>
      <inkml:brushProperty name="anchorY" value="-21021.6543"/>
      <inkml:brushProperty name="scaleFactor" value="0.5"/>
    </inkml:brush>
  </inkml:definitions>
  <inkml:trace contextRef="#ctx0" brushRef="#br0">65 4 2759 0 0,'0'0'376'0'0,"-5"0"-74"0"0,-3-1-217 0 0,-2 0-85 0 0,1 0 171 0 0,1 0 159 0 0,0 1 406 0 0,1 0 567 0 0,3 0-284 0 0,1 0-131 0 0,1 1 832 0 0,4 1-862 0 0,1 2 42 0 0,1 0-198 0 0,1 2-192 0 0,0-2-131 0 0,1 2-322 0 0,-2-1 62 0 0,0-1-46 0 0,0 0 27 0 0,-1 3-8 0 0,1 1-108 0 0,-1-1 32 0 0,0 2-16 0 0,0 1 0 0 0,-1-1 0 0 0,0-3 0 0 0,0 1 0 0 0,-1-1 0 0 0,0 1 75 0 0,-1-1 90 0 0,-1 2 35 0 0,1-2 10 0 0,-1 2 14 0 0,0-1 17 0 0,2 1 15 0 0,1 2-152 0 0,1-1-29 0 0,1 0-75 0 0,2 1 104 0 0,2 1-38 0 0,-1-2 5 0 0,0-1-7 0 0,2 1 11 0 0,-1 0-89 0 0,1 2 120 0 0,-3-2-58 0 0,-1-2-56 0 0,0 0 102 0 0,1 0-43 0 0,2 0 24 0 0,4 1 5 0 0,4 1 26 0 0,2-1 50 0 0,0-1-105 0 0,0-1-50 0 0,0-1 95 0 0,0-2-120 0 0,-3 0 111 0 0,-1 0-108 0 0,-4 0 31 0 0,-1 0-10 0 0,-3-1 0 0 0,1 2 0 0 0,0 1 0 0 0,-1-1 0 0 0,0 1 0 0 0,2 1 0 0 0,3 2 0 0 0,2 0 0 0 0,6 0 0 0 0,4-1 84 0 0,1-1-108 0 0,-1-1 111 0 0,1-3-108 0 0,1-1 31 0 0,-2-1-10 0 0,-3 0 112 0 0,-2-1-32 0 0,-1 0-21 0 0,0 1-64 0 0,0 0 15 0 0,-1 1-10 0 0,0 0 0 0 0,4 0 0 0 0,4 2 75 0 0,6 0-96 0 0,4 0 106 0 0,4 2 43 0 0,1 0 55 0 0,2 1-46 0 0,-2 1-8 0 0,-5-1-71 0 0,-9 0-58 0 0,-1 0 94 0 0,-2 0-43 0 0,-3 0 14 0 0,2 1-75 0 0,1 0 20 0 0,-1-1-10 0 0,-4-1 0 0 0,2 0 0 0 0,-2-1 75 0 0,0 0-96 0 0,-2-1 31 0 0,-3-1-10 0 0,0 1 0 0 0,0-1 0 0 0,0-1 0 0 0,4 2 0 0 0,0-1 75 0 0,4 1-22 0 0,2 0 11 0 0,2 0 0 0 0,3 1 0 0 0,2 0-74 0 0,1 0 20 0 0,1 0-10 0 0,-3 0 0 0 0,-2 0 0 0 0,-1-2 0 0 0,0 0 0 0 0,-1-1 75 0 0,-3-1-96 0 0,1 1 115 0 0,1 1 50 0 0,1-1-68 0 0,1 2-9 0 0,2 2 12 0 0,1 1-93 0 0,2 1 26 0 0,1 1 63 0 0,-1-1-96 0 0,-3 0 106 0 0,-3-1-106 0 0,-7-1 31 0 0,-2-2 65 0 0,-2 0-96 0 0,-1-1 31 0 0,0-1 65 0 0,0 0-96 0 0,0 0 106 0 0,1-1-106 0 0,0 1 31 0 0,4 1-84 0 0,4 3 95 0 0,4 0-32 0 0,4 1 11 0 0,2 2 75 0 0,-2-1-96 0 0,-3 0 31 0 0,-1 0-10 0 0,-3-1 0 0 0,-1 0 0 0 0,-4-2 0 0 0,-2 0 0 0 0,-2-1 94 0 0,0-1-28 0 0,0 0 14 0 0,3 2-93 0 0,4 0 101 0 0,4 2-109 0 0,6 0 106 0 0,6-1-106 0 0,-1 0 31 0 0,-2 0-10 0 0,-4-2 0 0 0,-4-1 0 0 0,-1 1 0 0 0,-4-2 75 0 0,-2 0-96 0 0,-5-1 115 0 0,-1-1-118 0 0,-2 0 130 0 0,-3 0-40 0 0,1-1 14 0 0,0 1 0 0 0,0 0 0 0 0,2 0 0 0 0,5 2-9 0 0,5 3-222 0 0,3 2-226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10.050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3322.39063"/>
      <inkml:brushProperty name="anchorY" value="-22426.23438"/>
      <inkml:brushProperty name="scaleFactor" value="0.5"/>
    </inkml:brush>
  </inkml:definitions>
  <inkml:trace contextRef="#ctx0" brushRef="#br0">2 481 1375 0 0,'0'0'8882'0'0,"0"-2"-8278"0"0,-1-1-428 0 0,1 1 114 0 0,-1-2 65 0 0,1-1-234 0 0,0 1-27 0 0,0 1-93 0 0,1-2 12 0 0,-1 1-13 0 0,1-1 0 0 0,1-1 0 0 0,2-2 0 0 0,-1 1 0 0 0,-1 1 0 0 0,1 0 75 0 0,1-2 53 0 0,0-3 83 0 0,0 2 21 0 0,-1 0 58 0 0,0 1-94 0 0,-1 1-145 0 0,0 3 76 0 0,0-2-74 0 0,2-1 44 0 0,-1 1-115 0 0,-1 1 107 0 0,2-1-110 0 0,0 1 125 0 0,2-2-56 0 0,-2 2 74 0 0,2-1 66 0 0,-1 1-128 0 0,-1 2 16 0 0,1-1-8 0 0,-2 1 6 0 0,0 0-88 0 0,1 1 26 0 0,2-1-12 0 0,-2 0 0 0 0,2 0 0 0 0,1 0 75 0 0,-1-1-96 0 0,0 0 31 0 0,1-1-10 0 0,1-1 0 0 0,0 0 0 0 0,1-1 0 0 0,1 0 75 0 0,-2 1-96 0 0,0 0 31 0 0,0 0-10 0 0,1 0 0 0 0,1-1 0 0 0,2-2 0 0 0,-1 0 0 0 0,0-1 0 0 0,0 0 0 0 0,-2 1 0 0 0,0-1 75 0 0,-1 1-96 0 0,0 0 106 0 0,0 1-106 0 0,-1 2 31 0 0,-1 0-10 0 0,0 2 75 0 0,-2 1-96 0 0,1 0 31 0 0,2-1-10 0 0,-1 1 75 0 0,1 0-96 0 0,1-2 31 0 0,2-2 65 0 0,0-1 90 0 0,2-3 26 0 0,-1-1 2 0 0,-2 2-123 0 0,-2 2 36 0 0,-3 3-18 0 0,-1 2-18 0 0,-2 2-80 0 0,1-1 22 0 0,1 1 63 0 0,-1 1-96 0 0,0-1 31 0 0,2 1-10 0 0,3 0 0 0 0,3 0 0 0 0,1-1 0 0 0,0 0 0 0 0,0-1 0 0 0,0 0 75 0 0,-2 0-96 0 0,-2 0 31 0 0,0 2-10 0 0,-1-1 84 0 0,1 3-33 0 0,0 2-60 0 0,1 2 94 0 0,2 1-106 0 0,0 1 106 0 0,1-1-106 0 0,1-2 106 0 0,1-1-106 0 0,1-2 31 0 0,0-2 65 0 0,0-1-96 0 0,-1 0 125 0 0,-1 0-131 0 0,1 1 115 0 0,1 1-109 0 0,-1 3 31 0 0,0 0-10 0 0,-2 1 0 0 0,0 2 75 0 0,-2-1-22 0 0,0 1-63 0 0,-3-2 20 0 0,1 0 65 0 0,0-2 44 0 0,1-2 75 0 0,4-2-14 0 0,1-3 12 0 0,-2 1-112 0 0,0-1 23 0 0,-3 0-116 0 0,-2 1 121 0 0,0 1-135 0 0,-2 1 115 0 0,-1 0-109 0 0,2 1 31 0 0,-2 0 65 0 0,0 1-96 0 0,0 0 106 0 0,1 0-106 0 0,-1 1 31 0 0,-1-1 65 0 0,1 0-96 0 0,1 0 31 0 0,-1 0 74 0 0,3 1 60 0 0,-2-1-96 0 0,0-1-48 0 0,-1 1-81 0 0,1 0 108 0 0,0 0-41 0 0,-1-1 14 0 0,1 1 0 0 0,2 0 0 0 0,0-1 0 0 0,-2 1 0 0 0,0-1 0 0 0,-2 0 0 0 0,2 1 0 0 0,-1 0 0 0 0,-1 0 0 0 0,0 0 0 0 0,-1 0 0 0 0,0-1 0 0 0,-1 0 0 0 0,3 1 0 0 0,-1 0 0 0 0,0-1 0 0 0,3 2 0 0 0,-1-1 0 0 0,0 0 0 0 0,-2-1 0 0 0,3 1 0 0 0,-1 0 0 0 0,-1 0 0 0 0,2 0 0 0 0,-1 1 0 0 0,0-2 0 0 0,1 3 0 0 0,-2-1 75 0 0,0 0-96 0 0,0-1 31 0 0,0 2-10 0 0,0 0 0 0 0,0-1 75 0 0,-1-1-96 0 0,-1 0 31 0 0,2 2-10 0 0,-1 0 0 0 0,1-1 75 0 0,0 2-96 0 0,0 0 106 0 0,-1-1-106 0 0,1 3 31 0 0,0 1 65 0 0,0 0-96 0 0,0-1 31 0 0,-1 1 65 0 0,0-1 6 0 0,-1-2-6 0 0,0 5 44 0 0,-1-1 53 0 0,0 2-42 0 0,-1-2-75 0 0,0-2 22 0 0,1 1-13 0 0,0-2 10 0 0,0-1-88 0 0,1 2 26 0 0,2 1-12 0 0,-1 0 0 0 0,1 1 0 0 0,3 4 0 0 0,-1-1 0 0 0,0-2 75 0 0,-2 1-96 0 0,0-3 115 0 0,-2-2-34 0 0,0 1-72 0 0,-2-2 108 0 0,1 0-36 0 0,-1-2-72 0 0,-1 1 99 0 0,-2 1-108 0 0,-1 2 106 0 0,-4 2-106 0 0,-2 1 31 0 0,-2 2 65 0 0,-3 1-96 0 0,-3 1 106 0 0,1-2-32 0 0,-2 1 21 0 0,0-2 24 0 0,0-2-6 0 0,1-3 4 0 0,-1 0-37 0 0,1-2-64 0 0,-1-1 15 0 0,2 0-10 0 0,-2 2 0 0 0,2-1 0 0 0,-1 2 0 0 0,-1 1 0 0 0,-1-1 75 0 0,-1 0-96 0 0,1-1 31 0 0,0-1 65 0 0,4-2-96 0 0,3-1 31 0 0,-2-1 65 0 0,-1-1-22 0 0,-2 0-63 0 0,-2 1 114 0 0,-2 1-56 0 0,0 3-56 0 0,1 0 93 0 0,1 3-32 0 0,2 1-63 0 0,1 2 95 0 0,2-1-106 0 0,1 0 31 0 0,2-1-10 0 0,1-2 0 0 0,-2-2 75 0 0,-1-1-22 0 0,0-1-63 0 0,0-1 95 0 0,1-2-22 0 0,1 0-2 0 0,1 0 4 0 0,0 0-75 0 0,3 0 104 0 0,0 0-118 0 0,-1-1 111 0 0,1 1-108 0 0,-4-1 31 0 0,0 0 65 0 0,0-2-96 0 0,-3 0 31 0 0,0-1-10 0 0,-2 0 0 0 0,3 1 0 0 0,-1 1 0 0 0,1 1 0 0 0,3 1 0 0 0,1 2 0 0 0,0 2 0 0 0,4-1 0 0 0,1 1 0 0 0,2 0 0 0 0,2-1 0 0 0,1-1 0 0 0,1 1 0 0 0,2 4 0 0 0,0 3-261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12.052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4038.04688"/>
      <inkml:brushProperty name="anchorY" value="-23114.88281"/>
      <inkml:brushProperty name="scaleFactor" value="0.5"/>
    </inkml:brush>
  </inkml:definitions>
  <inkml:trace contextRef="#ctx0" brushRef="#br0">101 39 4807 0 0,'0'0'2980'0'0,"-2"0"-2652"0"0,0 0-46 0 0,0 0-102 0 0,0 0 18 0 0,-1 1-4 0 0,0-1-116 0 0,1 0 81 0 0,-2 1 166 0 0,1 0-2 0 0,1 0 70 0 0,0 0-65 0 0,1-1-78 0 0,-1 2-36 0 0,0 0-91 0 0,1 0-56 0 0,0-1 45 0 0,0 0 72 0 0,4-1-40 0 0,5-2-75 0 0,3-1-69 0 0,-1-1 88 0 0,-1 1-109 0 0,4 0 31 0 0,-3 0 65 0 0,1 0-96 0 0,0 1 31 0 0,1 0-10 0 0,-2 1 0 0 0,0 1 0 0 0,-2 0 0 0 0,-3 0 0 0 0,-1 1 0 0 0,-2-1 0 0 0,-1 0 0 0 0,2 1 0 0 0,-1 1 0 0 0,1-1 94 0 0,-1-1 159 0 0,0 2 1212 0 0,-2-2-1390 0 0,-2 0-10 0 0,-4 0-75 0 0,-1 1 95 0 0,-3-2-32 0 0,-4 0 86 0 0,-2-1-59 0 0,-1-1 68 0 0,-1-1-9 0 0,2-1-6 0 0,-1-1-5 0 0,4 1-73 0 0,1 1-55 0 0,0 2 10 0 0,2 1-10 0 0,1 2 0 0 0,0 2 0 0 0,1-1 0 0 0,1 2 0 0 0,2-1 0 0 0,2 0 0 0 0,0-1 0 0 0,2-1 75 0 0,1-1-96 0 0,0 1 31 0 0,0-1-10 0 0,0 0 0 0 0,1 0 0 0 0,-1-1 0 0 0,3 3 0 0 0,2 1 0 0 0,3 2 0 0 0,2 3 0 0 0,4 1 0 0 0,2 1 0 0 0,1-1 0 0 0,-3-2 0 0 0,3-2 0 0 0,-1-2 0 0 0,3-4 0 0 0,1-1-10145 0 0,-4-1 5858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13.026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4748.45313"/>
      <inkml:brushProperty name="anchorY" value="-23784.69531"/>
      <inkml:brushProperty name="scaleFactor" value="0.5"/>
    </inkml:brush>
  </inkml:definitions>
  <inkml:trace contextRef="#ctx0" brushRef="#br0">0 1 3679 0 0,'0'0'6355'0'0,"1"2"-6222"0"0,1 3 1 0 0,0 3-161 0 0,1-2 160 0 0,0 3-53 0 0,1 0-21 0 0,1 2-64 0 0,1 2 15 0 0,-1 2-10 0 0,0-3 112 0 0,-1-3-144 0 0,-1 0 160 0 0,-2-2 36 0 0,0-3 142 0 0,-1 2 15 0 0,0 0 74 0 0,0 0-115 0 0,-1-1-120 0 0,2 1-72 0 0,-1-1-87 0 0,2 1 87 0 0,0-1-35 0 0,-1-1 11 0 0,2 1 0 0 0,2 1 0 0 0,-1-1 0 0 0,1 1-74 0 0,0-1 20 0 0,-2-1 65 0 0,0-1-22 0 0,-2-2 21 0 0,1 2-88 0 0,-1 0 101 0 0,0-1-108 0 0,0 0 106 0 0,-1-1-32 0 0,1 0-63 0 0,-1 0 95 0 0,2 0-106 0 0,2 3 31 0 0,3 1-10 0 0,0 2 75 0 0,2 2-96 0 0,-1-2 31 0 0,0 0-6263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13.773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5519.50781"/>
      <inkml:brushProperty name="anchorY" value="-24681.37305"/>
      <inkml:brushProperty name="scaleFactor" value="0.5"/>
    </inkml:brush>
  </inkml:definitions>
  <inkml:trace contextRef="#ctx0" brushRef="#br0">248 2 4287 0 0,'0'0'3216'0'0,"-2"0"-2526"0"0,-3 0-174 0 0,0-1 145 0 0,1 0 80 0 0,-2 1-95 0 0,-2 1-76 0 0,1 0-24 0 0,-1 1-358 0 0,1-1 94 0 0,-4 0 174 0 0,1 0-334 0 0,-1-1 99 0 0,-3 0 179 0 0,-4-1-63 0 0,1-1-183 0 0,-1 1-33 0 0,-1 0 90 0 0,-1 0-153 0 0,-1 0-56 0 0,0 2-6708 0 0,5 0-1499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15.754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4636.48438"/>
      <inkml:brushProperty name="anchorY" value="-24046.32813"/>
      <inkml:brushProperty name="scaleFactor" value="0.5"/>
    </inkml:brush>
  </inkml:definitions>
  <inkml:trace contextRef="#ctx0" brushRef="#br0">830 19 919 0 0,'-2'1'4434'0'0,"0"0"-3012"0"0,-2 0-1174 0 0,0 1 335 0 0,0-2-151 0 0,-1 1 100 0 0,-2-1 183 0 0,2-1-50 0 0,-3 1 23 0 0,0 1-73 0 0,-2 1-93 0 0,0 0-15 0 0,-1 1-62 0 0,1-1-54 0 0,0 1-260 0 0,3-1 58 0 0,-1 0 95 0 0,-1-1-104 0 0,2-1 28 0 0,-3 1-35 0 0,-1 0 91 0 0,-1 0 84 0 0,-3 1-1 0 0,0 0 20 0 0,1 0-215 0 0,1-1 25 0 0,0 0 139 0 0,2 0-79 0 0,2-1-146 0 0,0 0 46 0 0,2 0 59 0 0,0 0-164 0 0,2-1 52 0 0,-1 1 55 0 0,-1-1-59 0 0,-1 1 59 0 0,-1-1-54 0 0,-2 2-21 0 0,-1-1 15 0 0,-1 2-93 0 0,-2 0 110 0 0,2 1-120 0 0,0 0 167 0 0,-1 0-3 0 0,3 0-13 0 0,-2 1 2 0 0,0 0 0 0 0,0 0-38 0 0,2 1-27 0 0,-1-1-69 0 0,1 1 15 0 0,0-1 65 0 0,1 1-96 0 0,0 1 31 0 0,1-1-10 0 0,0 1 0 0 0,0 0 0 0 0,1-1 0 0 0,1 0 0 0 0,-1-1 0 0 0,-1-1 75 0 0,-1 0-96 0 0,0 1 31 0 0,1-2 65 0 0,0 2-12 0 0,1-2-77 0 0,1 1 101 0 0,0 1-108 0 0,-1 1 31 0 0,-1 0-10 0 0,0 2 0 0 0,0 1 0 0 0,1 0 0 0 0,1-1 0 0 0,0-1 0 0 0,0 1 0 0 0,-1 1 0 0 0,2-2 0 0 0,0 0 0 0 0,0 0 0 0 0,0 2 0 0 0,2-1 0 0 0,-1-1 0 0 0,0 2 0 0 0,0-1 0 0 0,0 0 0 0 0,1-1 0 0 0,-1 2 0 0 0,1-2 0 0 0,-1 0 0 0 0,0 2 0 0 0,-1 1 0 0 0,2-2 0 0 0,-1 1 0 0 0,1-1 0 0 0,0-1 0 0 0,1-1 75 0 0,1-1-96 0 0,-1 0 31 0 0,0-1-10 0 0,-1 0 0 0 0,0 0 0 0 0,1-2 0 0 0,1 0 84 0 0,1 0-33 0 0,0-1-60 0 0,0 0 19 0 0,1 0-10 0 0,0 0 0 0 0,1 0 0 0 0,-1-1 94 0 0,0 1-46 0 0,0 0-56 0 0,0 0 18 0 0,1-2-10 0 0,-1 0 0 0 0,3-5 75 0 0,-1 0-96 0 0,0 1 31 0 0,0 1 65 0 0,0-1-96 0 0,-1 1 31 0 0,0 2-10 0 0,2-2 0 0 0,1 0 0 0 0,1-2 0 0 0,5-3 0 0 0,2-1 0 0 0,0 0 0 0 0,4-2 0 0 0,1-2 0 0 0,3-2 0 0 0,0-1 0 0 0,1 1 0 0 0,-2 2 0 0 0,-2 1 0 0 0,1 2 0 0 0,-2 2 0 0 0,2 0 0 0 0,2 0 0 0 0,2 0 0 0 0,4-2-93 0 0,4-3 120 0 0,0 0-125 0 0,-1-1 122 0 0,-2 1-36 0 0,-2 2-72 0 0,1 0 108 0 0,-3 2-120 0 0,1 1 120 0 0,-2 4-36 0 0,-2 4 12 0 0,1 2 0 0 0,0 4 0 0 0,0 2 0 0 0,2 1-74 0 0,-2 0 95 0 0,2-2-265 0 0,-1-1 87 0 0,0-3-27 0 0,3-3-1112 0 0,5-4-970 0 0,-4-1-14665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2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16 118 11055 0 0,'0'0'506'0'0,"1"-2"-10"0"0,3-6 1786 0 0,-5 10-2112 0 0,-3 11-131 0 0,0 0-1 0 0,1 0 1 0 0,0 0 0 0 0,1 0 0 0 0,0 0 0 0 0,1 0 0 0 0,1 1 0 0 0,0-1 0 0 0,1 0-1 0 0,0 1 1 0 0,6 22 0 0 0,-3-17-3 0 0,2-1 0 0 0,0 0-1 0 0,1 0 1 0 0,0 0 0 0 0,2-1-1 0 0,0 0 1 0 0,20 28 0 0 0,-20-37 116 0 0,0 1 1 0 0,0-1-1 0 0,1 0 1 0 0,0-1-1 0 0,0 0 1 0 0,15 7 0 0 0,-21-12-99 0 0,-2-2-15 0 0,0 1 0 0 0,0-1-1 0 0,0 0 1 0 0,0 0 0 0 0,1 0 0 0 0,-1 0-1 0 0,0 0 1 0 0,0 0 0 0 0,1 0-1 0 0,-1-1 1 0 0,0 1 0 0 0,0-1 0 0 0,0 0-1 0 0,4-1 1 0 0,-2 1 68 0 0,2-2-19 0 0,0 1 1 0 0,0-1-1 0 0,-1 0 0 0 0,1 0 0 0 0,-1 0 0 0 0,0-1 1 0 0,1 0-1 0 0,-2 0 0 0 0,1 0 0 0 0,0-1 0 0 0,-1 0 0 0 0,0 0 1 0 0,0 0-1 0 0,0 0 0 0 0,3-7 0 0 0,1-3 25 0 0,0-1 1 0 0,-1 0-1 0 0,0-1 0 0 0,4-18 1 0 0,2-16 325 0 0,12-94 0 0 0,-22 115-193 0 0,-3-38-1 0 0,-1 12 111 0 0,3 67-361 0 0,0 0 1 0 0,1-1-1 0 0,0 1 0 0 0,1-1 1 0 0,0 0-1 0 0,5 10 0 0 0,-5-11-21 0 0,38 69 12 0 0,-31-61 14 0 0,-1 1 1 0 0,-1 1-1 0 0,0-1 1 0 0,9 31-1 0 0,-15-35-457 0 0,0 1 0 0 0,-1-1-1 0 0,-1 1 1 0 0,0 0 0 0 0,-2 26-1 0 0,0-39-1036 0 0,-5 13-6180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16.532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3992.99219"/>
      <inkml:brushProperty name="anchorY" value="-23412.33789"/>
      <inkml:brushProperty name="scaleFactor" value="0.5"/>
    </inkml:brush>
  </inkml:definitions>
  <inkml:trace contextRef="#ctx0" brushRef="#br0">50 39 2759 0 0,'0'0'0'0'0,"-1"-1"248"0"0,-3-2 607 0 0,-2 0 1002 0 0,-1-1-519 0 0,0 1-213 0 0,1 0-272 0 0,0 0-455 0 0,1 1-164 0 0,2 0-156 0 0,0 1 55 0 0,2 0 39 0 0,1-1 32 0 0,0 0 63 0 0,0 0-87 0 0,3-1-91 0 0,0 1-13 0 0,0 0-81 0 0,2 3 15 0 0,-1 0 65 0 0,4 5-96 0 0,1 2 106 0 0,2 7-106 0 0,0 4 106 0 0,-1 1-106 0 0,-2 4 31 0 0,-3 3-10 0 0,-1-5-12906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17.008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4663.125"/>
      <inkml:brushProperty name="anchorY" value="-24152.16406"/>
      <inkml:brushProperty name="scaleFactor" value="0.5"/>
    </inkml:brush>
  </inkml:definitions>
  <inkml:trace contextRef="#ctx0" brushRef="#br0">0 0 4607 0 0,'0'0'6284'0'0,"3"3"-6069"0"0,1 2-163 0 0,0 1 29 0 0,2 2-17 0 0,3 4 0 0 0,3 1 0 0 0,4 0-74 0 0,5-2-82 0 0,6-2 121 0 0,4-5-7837 0 0,-3-2 4594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4:19.190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75458.29688"/>
      <inkml:brushProperty name="anchorY" value="-24873.30469"/>
      <inkml:brushProperty name="scaleFactor" value="0.5"/>
    </inkml:brush>
  </inkml:definitions>
  <inkml:trace contextRef="#ctx0" brushRef="#br0">105 1318 1839 0 0,'0'0'6790'0'0,"1"-2"-6050"0"0,5-6 5457 0 0,-4 7-6108 0 0,1 0-10 0 0,3 1 2 0 0,2-2-94 0 0,0 0 26 0 0,-2 0-13 0 0,3-2 0 0 0,3-2 0 0 0,4-3 0 0 0,0 0 75 0 0,0-1-96 0 0,0 1 31 0 0,-2 0 65 0 0,1 1-96 0 0,-1 1 31 0 0,-1 2-10 0 0,1 0 0 0 0,-4 1 0 0 0,1 1 0 0 0,-1 0 75 0 0,0 0 6 0 0,2-5-25 0 0,2-2 124 0 0,1-3-148 0 0,0-3 86 0 0,2 0-37 0 0,-4 2-1 0 0,-1 1-92 0 0,-2 2 25 0 0,0 1 62 0 0,-1 2-22 0 0,-3 1 105 0 0,-1 3-9 0 0,-1-4 27 0 0,1 0 16 0 0,-3-2-12 0 0,1-1-107 0 0,-2 1 31 0 0,-1 0-16 0 0,1-2-9 0 0,-2-1 2 0 0,2-3-19 0 0,-1 2 4 0 0,0 1 17 0 0,0 1 69 0 0,-1 0-37 0 0,0 3 43 0 0,-1 0 18 0 0,0 2 6 0 0,-2 1 28 0 0,-1-3-43 0 0,0 1-116 0 0,1-1 31 0 0,0 0-18 0 0,0-2 0 0 0,0-1 0 0 0,2 1 0 0 0,0 0-74 0 0,1 3 95 0 0,1-1-106 0 0,0 0 115 0 0,1 0-118 0 0,0-1 36 0 0,0 0 63 0 0,0-1-96 0 0,0 0 106 0 0,1 0-106 0 0,-1-1 31 0 0,1 3 65 0 0,1-3-96 0 0,1-2 31 0 0,2-1-10 0 0,3-2 0 0 0,0 1 0 0 0,1 2 0 0 0,0-1 0 0 0,2 0 0 0 0,1-1 0 0 0,-2 2 0 0 0,1-2 0 0 0,0-1 75 0 0,-1 1-12 0 0,-1 1 17 0 0,-3 3-11 0 0,0 2-80 0 0,0 0 98 0 0,2 0-108 0 0,0 1 31 0 0,0 0-10 0 0,2-1 0 0 0,2-2 0 0 0,2-4 0 0 0,3-3 0 0 0,1 0 75 0 0,-3 1-96 0 0,1-1 31 0 0,-2 3 65 0 0,-2 1-96 0 0,-2 0 31 0 0,-4 4 74 0 0,-1 1-108 0 0,-2 1 120 0 0,-2 2-120 0 0,-1 2 120 0 0,-1 2-8 0 0,0 2-108 0 0,-2-1 148 0 0,0 1-66 0 0,-2-1 20 0 0,-1-1-95 0 0,-2-1 101 0 0,-4-1-109 0 0,-1-1 106 0 0,0 0-106 0 0,-4-2 31 0 0,2 0-10 0 0,-3-1 0 0 0,-2 0 0 0 0,0 0 0 0 0,0 1 0 0 0,-1 1 0 0 0,-2 2 0 0 0,1 3 0 0 0,1 2 0 0 0,2 0 0 0 0,-1 2 0 0 0,0 0 0 0 0,0 1 0 0 0,-1 1 0 0 0,0 1 0 0 0,1-1 0 0 0,2-1 0 0 0,3 1 0 0 0,0-2 0 0 0,3-1 0 0 0,0 0 0 0 0,0-1 0 0 0,1 2 0 0 0,-1 0 0 0 0,-3 2 0 0 0,0 1 0 0 0,-1 2 0 0 0,2-1 0 0 0,0 2 0 0 0,2-1 0 0 0,0 0 0 0 0,4-2 0 0 0,-1-2 0 0 0,3 0 0 0 0,-1-2 0 0 0,2-1 0 0 0,-1-1 0 0 0,1 0 0 0 0,-1-1 0 0 0,1 0 0 0 0,0 0 0 0 0,0 1 0 0 0,0 0 0 0 0,0 0 0 0 0,1 0 0 0 0,0 1 75 0 0,-3-4-96 0 0,1 1 31 0 0,0-3-10 0 0,-2-4 75 0 0,2 1-96 0 0,1 0 31 0 0,-1 1-10 0 0,1 1 0 0 0,0 1 0 0 0,1 2 0 0 0,0 0 75 0 0,-1 1-96 0 0,1 0 31 0 0,-1 0-10 0 0,-1-2 0 0 0,-1-1 0 0 0,-1-1 0 0 0,0 0 0 0 0,-4-4 0 0 0,-1-3 75 0 0,-1-3-96 0 0,0 0 106 0 0,-1-2-106 0 0,1 2-454 0 0,1 2-805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15.6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1052 0 2215 0 0,'0'0'1210'0'0,"-2"0"-793"0"0,-29 3 2614 0 0,29-3-1794 0 0,0 0-780 0 0,-2 1-266 0 0,0-1 0 0 0,0 1 0 0 0,0 0 0 0 0,0 0 0 0 0,0 0 0 0 0,1 1 0 0 0,-8 3 0 0 0,-3 1-13 0 0,-1 0 0 0 0,0-1 0 0 0,0 0 0 0 0,-26 4 0 0 0,-69 3 874 0 0,11-1-339 0 0,-158 19 1159 0 0,115-25-643 0 0,134-5-1153 0 0,4 0-47 0 0,1 0 0 0 0,0 0 0 0 0,0 1 0 0 0,0-1 0 0 0,0 1 0 0 0,-1 0 0 0 0,-3 1 0 0 0,-3 1 42 0 0,8-2 364 0 0,-3 9-197 0 0,3-6-127 0 0,-42 139 46 0 0,26-80-99 0 0,-4 27 262 0 0,-12 102 1 0 0,3-9 256 0 0,19-117-246 0 0,2 1-1 0 0,4 0 0 0 0,3 1 1 0 0,7 100-1 0 0,1-115-37 0 0,9 142 810 0 0,-16 1-424 0 0,-39 359-126 0 0,33-436-505 0 0,5 1 0 0 0,21 208 0 0 0,-1-165 52 0 0,-11-92-52 0 0,-3-46-17 0 0,22 175 102 0 0,-19-169-86 0 0,2 0 1 0 0,1 0 0 0 0,1-1 0 0 0,19 39 0 0 0,62 143 403 0 0,-81-189-433 0 0,6 17 53 0 0,2-1 0 0 0,1 0 0 0 0,3-2-1 0 0,1-1 1 0 0,1 0 0 0 0,2-2 0 0 0,2-1 0 0 0,0-1-1 0 0,47 39 1 0 0,177 163 158 0 0,-40 2-58 0 0,-136-149-139 0 0,70 61 7 0 0,-44-48-3 0 0,292 303 92 0 0,-290-304-70 0 0,-44-43 2 0 0,58 71 0 0 0,65 95 98 0 0,-93-104-86 0 0,36 41 13 0 0,90 66 47 0 0,-111-121-22 0 0,131 102 0 0 0,-51-57-150 0 0,-181-145-90 0 0,2 0-296 0 0,-1 0 1 0 0,0 0 0 0 0,0 1 0 0 0,8 9 0 0 0,-4 6-8135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16.5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665 16 9671 0 0,'0'0'748'0'0,"-1"-1"-492"0"0,0 0 97 0 0,-1-1 0 0 0,0 1 0 0 0,1 0-1 0 0,-1-1 1 0 0,0 1 0 0 0,0 0 0 0 0,0 0-1 0 0,0 0 1 0 0,0 1 0 0 0,0-1 0 0 0,0 0-1 0 0,0 1 1 0 0,0-1 0 0 0,0 1 0 0 0,0 0-1 0 0,0 0 1 0 0,-3 0 0 0 0,0 0-124 0 0,0 1 0 0 0,1-1 0 0 0,-1 1 0 0 0,1 1 0 0 0,-1-1 0 0 0,-6 3 1 0 0,9-3 19 0 0,0 0-8 0 0,-6 3 743 0 0,6-3-840 0 0,-6 3 1607 0 0,8-1-1598 0 0,-2 12 60 0 0,-7 24 1 0 0,5-20-193 0 0,3-13-11 0 0,0 0 0 0 0,1 0 0 0 0,0 0 0 0 0,0 0 0 0 0,0 0 0 0 0,1-1 0 0 0,0 1 0 0 0,0 0 0 0 0,1 0 0 0 0,-1-1 0 0 0,1 1 0 0 0,0-1 0 0 0,5 9 0 0 0,-2-3 34 0 0,1 0-1 0 0,0-1 1 0 0,1 0-1 0 0,0-1 1 0 0,1 1-1 0 0,10 10 1 0 0,58 46 185 0 0,-51-46-150 0 0,37 39 0 0 0,-43-38-20 0 0,22 35-1 0 0,-36-50-53 0 0,-1 0-1 0 0,-1 0 0 0 0,7 14 0 0 0,1 5 54 0 0,-6-15-32 0 0,0 1 0 0 0,-1 0 0 0 0,0 1 0 0 0,0-1 1 0 0,-2 1-1 0 0,1-1 0 0 0,0 19 0 0 0,-3-25-2 0 0,0 1 0 0 0,0 0 0 0 0,-1-1 0 0 0,0 1 0 0 0,0-1 0 0 0,0 1 0 0 0,-1-1 0 0 0,0 0-1 0 0,0 0 1 0 0,0 1 0 0 0,0-1 0 0 0,-1-1 0 0 0,0 1 0 0 0,0 0 0 0 0,0-1 0 0 0,-1 1 0 0 0,0-1 0 0 0,-4 4 0 0 0,1-1 59 0 0,-1 0-1 0 0,0 0 1 0 0,0-1 0 0 0,-1 0-1 0 0,0 0 1 0 0,0-1 0 0 0,0 0-1 0 0,0-1 1 0 0,-1 0 0 0 0,0 0-1 0 0,0-1 1 0 0,0-1 0 0 0,0 1-1 0 0,-17 0 1 0 0,-93 3 113 0 0,51-3 70 0 0,-130 20 0 0 0,152-13-596 0 0,0 2-1 0 0,0 2 1 0 0,-61 28 0 0 0,79-27-1244 0 0,3 3-4316 0 0,5-1-1637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17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1115 356 8287 0 0,'1'-5'79'0'0,"1"-1"0"0"0,-1 1-1 0 0,0-1 1 0 0,0 1-1 0 0,-1-1 1 0 0,0 1-1 0 0,0-1 1 0 0,0 1 0 0 0,-1-1-1 0 0,1 0 1 0 0,-1 1-1 0 0,-1 0 1 0 0,1-1-1 0 0,-1 1 1 0 0,0 0 0 0 0,0-1-1 0 0,0 1 1 0 0,-1 0-1 0 0,0 1 1 0 0,0-1-1 0 0,0 0 1 0 0,0 1 0 0 0,-1 0-1 0 0,0-1 1 0 0,0 1-1 0 0,0 1 1 0 0,0-1 0 0 0,-1 1-1 0 0,-8-6 1 0 0,-62-34 1858 0 0,-1 4 1 0 0,-102-38 0 0 0,152 67-1230 0 0,-1 1 1 0 0,0 2 0 0 0,-38-7-1 0 0,47 12-478 0 0,0 1 0 0 0,0 0 1 0 0,1 2-1 0 0,-1 0 0 0 0,0 1 0 0 0,-25 5 0 0 0,-7 5-123 0 0,1 2 0 0 0,-67 28-1 0 0,111-40-105 0 0,0 1-1 0 0,-1 0 0 0 0,1 0 1 0 0,0 0-1 0 0,0 1 0 0 0,1-1 1 0 0,-1 1-1 0 0,1 0 0 0 0,-7 8 1 0 0,9-9-2 0 0,0 0 0 0 0,1 0 0 0 0,-1 0 0 0 0,0 0 0 0 0,1 0 0 0 0,0 0 0 0 0,0 1 0 0 0,0-1 1 0 0,0 0-1 0 0,1 1 0 0 0,-1-1 0 0 0,1 1 0 0 0,0-1 0 0 0,0 0 0 0 0,0 1 0 0 0,0-1 1 0 0,0 1-1 0 0,2 4 0 0 0,1 2-12 0 0,1 0 0 0 0,0 1 0 0 0,0-1 0 0 0,1-1 0 0 0,0 1 0 0 0,1-1 0 0 0,9 12 0 0 0,2 1-4 0 0,36 33-1 0 0,31 20-23 0 0,52 53-106 0 0,-118-109 124 0 0,0 2 1 0 0,-2-1-1 0 0,-1 2 0 0 0,25 45 1 0 0,-22-32 7 0 0,-5-11-9 0 0,-1 2 0 0 0,12 38-1 0 0,-21-56 22 0 0,-1-1 0 0 0,-1 1 0 0 0,1 0 0 0 0,-1 0 0 0 0,-1 0 0 0 0,1-1 0 0 0,-1 1 0 0 0,-1 0 0 0 0,0 0 0 0 0,0 0-1 0 0,0 0 1 0 0,-1-1 0 0 0,-4 12 0 0 0,4-14 3 0 0,-1 0 0 0 0,0-1-1 0 0,0 1 1 0 0,0 0 0 0 0,-1-1-1 0 0,0 0 1 0 0,0 0 0 0 0,0 0 0 0 0,0 0-1 0 0,0-1 1 0 0,-1 0 0 0 0,0 0-1 0 0,-6 3 1 0 0,-1 1 4 0 0,-2-1 0 0 0,1 0 0 0 0,-1-1 0 0 0,-13 3 0 0 0,6-4 80 0 0,0-1-1 0 0,0 0 1 0 0,0-1 0 0 0,-30-2-1 0 0,-86-13 413 0 0,61 4-258 0 0,34 5-154 0 0,-82-5-848 0 0,122 9-258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18.1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666 133 5639 0 0,'0'0'258'0'0,"-1"-1"-4"0"0,-2-3-228 0 0,0-1 0 0 0,0 1 0 0 0,-1 0 0 0 0,1 0 0 0 0,-1 1-1 0 0,0-1 1 0 0,-8-4 0 0 0,-36-20 428 0 0,25 16-149 0 0,6 3 301 0 0,0 1 0 0 0,-1 0 0 0 0,0 1 0 0 0,0 1 1 0 0,-34-6-1 0 0,38 9-379 0 0,0 2 0 0 0,0 0 1 0 0,-1 0-1 0 0,1 2 0 0 0,0-1 0 0 0,-1 2 1 0 0,1 0-1 0 0,-19 6 0 0 0,-5 4 67 0 0,1 1-1 0 0,-70 37 0 0 0,100-46-193 0 0,0 0 0 0 0,0 1 1 0 0,1 0-1 0 0,-1 0 0 0 0,1 0 0 0 0,0 1 0 0 0,1 0 0 0 0,-1 0 0 0 0,1 0 0 0 0,-7 12 0 0 0,10-13-69 0 0,0-1 0 0 0,0 0 0 0 0,0 1 0 0 0,0 0 0 0 0,1-1 0 0 0,0 1 0 0 0,0 0 0 0 0,0 0 0 0 0,1 0 0 0 0,-1 0 0 0 0,1-1 0 0 0,0 1 0 0 0,1 0 0 0 0,-1 0 0 0 0,1 0 0 0 0,0 0 0 0 0,0-1 0 0 0,3 10 0 0 0,1-6 6 0 0,-1 1 1 0 0,1-1-1 0 0,0 0 0 0 0,1 0 1 0 0,0 0-1 0 0,0-1 1 0 0,0 0-1 0 0,1 0 1 0 0,14 10-1 0 0,0-1 107 0 0,0-2 0 0 0,35 17 0 0 0,-18-11 89 0 0,78 27 0 0 0,-100-42-207 0 0,1 0 1 0 0,0-2 0 0 0,0 0 0 0 0,1 0 0 0 0,-1-2 0 0 0,0 0-1 0 0,29-2 1 0 0,-40 0 19 0 0,0 0 1 0 0,0-1-1 0 0,0 1 0 0 0,0-1 0 0 0,0 0 0 0 0,-1 0 1 0 0,1-1-1 0 0,0 0 0 0 0,-1 0 0 0 0,0 0 0 0 0,0-1 0 0 0,0 1 1 0 0,0-1-1 0 0,0-1 0 0 0,-1 1 0 0 0,0-1 0 0 0,0 1 1 0 0,0-1-1 0 0,0 0 0 0 0,-1 0 0 0 0,3-7 0 0 0,0 1 162 0 0,-1-1 0 0 0,-1 0 0 0 0,0-1 0 0 0,0 1 0 0 0,-2-1-1 0 0,1 0 1 0 0,-2 0 0 0 0,1 1 0 0 0,-2-15 0 0 0,-2-52 151 0 0,2 77-226 0 0,0-7 267 0 0,0 7-39 0 0,5 10-252 0 0,-4-8-112 0 0,16 25-9 0 0,-8-10-21 0 0,19 21 0 0 0,-10-15 32 0 0,132 133-14 0 0,-102-112-703 0 0,-16-12-4496 0 0,-5-5-1358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19.5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587 590 11087 0 0,'13'-40'973'0'0,"-2"0"-1"0"0,-1-1 0 0 0,7-71 1 0 0,-14 79-98 0 0,-2-1-1 0 0,-2 0 1 0 0,-1 1 0 0 0,-7-36 0 0 0,7 58-821 0 0,0 1 0 0 0,-1-1-1 0 0,-1 1 1 0 0,1 0 0 0 0,-2 0 0 0 0,1 0 0 0 0,-11-15-1 0 0,12 21-25 0 0,0 0 0 0 0,-1-1-1 0 0,1 2 1 0 0,-1-1 0 0 0,0 0-1 0 0,0 1 1 0 0,0 0 0 0 0,-1 0-1 0 0,1 0 1 0 0,-1 0 0 0 0,1 1-1 0 0,-1 0 1 0 0,0 0 0 0 0,0 0-1 0 0,0 0 1 0 0,0 1 0 0 0,-9-1-1 0 0,-9-1 2 0 0,1 2-1 0 0,-1 0 0 0 0,0 2 1 0 0,1 0-1 0 0,-1 2 1 0 0,1 1-1 0 0,0 0 0 0 0,0 1 1 0 0,-41 17-1 0 0,48-15-14 0 0,1 0 0 0 0,-1 1 1 0 0,1 0-1 0 0,0 1 0 0 0,1 1 0 0 0,0 0 0 0 0,1 1 0 0 0,0 1 0 0 0,0 0 1 0 0,1 0-1 0 0,1 1 0 0 0,0 0 0 0 0,1 1 0 0 0,-10 19 0 0 0,10-13-15 0 0,1 0-1 0 0,1 1 1 0 0,1 0 0 0 0,1 1-1 0 0,0-1 1 0 0,2 1 0 0 0,0 0-1 0 0,2 0 1 0 0,1 33-1 0 0,6 17-6 0 0,22 110-1 0 0,-18-131 8 0 0,20 98 3 0 0,11 59 2 0 0,-35-160-3 0 0,-1 1-1 0 0,-3 66 1 0 0,-5-55 6 0 0,-2 192 50 0 0,8-213-156 0 0,2 0 1 0 0,2 0-1 0 0,14 46 0 0 0,-11-47-1012 0 0,-9-35-197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19.8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48 12583 0 0,'-5'-16'572'0'0,"5"13"-9"0"0,1 2-360 0 0,3-2-149 0 0,0 0 1 0 0,1 0-1 0 0,-1 0 1 0 0,1 1-1 0 0,-1-1 1 0 0,1 1-1 0 0,0 1 1 0 0,0-1-1 0 0,0 1 1 0 0,0-1 0 0 0,0 1-1 0 0,0 1 1 0 0,10-1-1 0 0,10 0-136 0 0,38 5-1 0 0,-58-4 51 0 0,169 17-1196 0 0,-136-14 696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20.2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77 293 15551 0 0,'-5'-6'145'0'0,"2"1"9"0"0,0 1 0 0 0,0 0 0 0 0,0-1 0 0 0,-1 2 0 0 0,0-1 0 0 0,0 0 0 0 0,0 1 0 0 0,0 0 0 0 0,-1 0 0 0 0,-7-5 0 0 0,10 8 151 0 0,4 1-178 0 0,9 4-134 0 0,-1-1 0 0 0,1 1 0 0 0,0-2 1 0 0,0 1-1 0 0,1-2 0 0 0,14 3 0 0 0,72 3 20 0 0,-45-7 141 0 0,-1-3-1 0 0,1-1 0 0 0,98-21 1 0 0,-133 21-57 0 0,-1-2 1 0 0,1 0 0 0 0,-1-1 0 0 0,0-1 0 0 0,28-16-1 0 0,-40 20-63 0 0,-1 0 0 0 0,1-1 0 0 0,-1 1 0 0 0,0-1 0 0 0,0 0-1 0 0,0 0 1 0 0,-1 0 0 0 0,1-1 0 0 0,-1 1 0 0 0,3-6 0 0 0,-4 6-14 0 0,-1 0 1 0 0,1 1 0 0 0,-1-1-1 0 0,0 0 1 0 0,-1 1 0 0 0,1-1-1 0 0,-1 0 1 0 0,1 0 0 0 0,-1 0-1 0 0,0 0 1 0 0,0 0 0 0 0,-1 1-1 0 0,1-1 1 0 0,-1 0 0 0 0,0 0 0 0 0,-1-4-1 0 0,0 4-4 0 0,0 0-1 0 0,0 0 1 0 0,0 0-1 0 0,-1 0 1 0 0,1 0-1 0 0,-1 1 1 0 0,0-1-1 0 0,0 1 1 0 0,-1-1-1 0 0,1 1 1 0 0,0 0-1 0 0,-1 0 1 0 0,0 1-1 0 0,0-1 1 0 0,0 1-1 0 0,0 0 1 0 0,0 0-1 0 0,-8-3 1 0 0,-3 1-10 0 0,1 0 0 0 0,-1 0 0 0 0,0 1 0 0 0,-21-1 1 0 0,12 3-30 0 0,1 1 0 0 0,0 1 0 0 0,-1 1 0 0 0,1 0 0 0 0,0 2 0 0 0,0 1 0 0 0,0 1 0 0 0,1 1 1 0 0,0 1-1 0 0,0 1 0 0 0,-35 20 0 0 0,38-18 3 0 0,1 1 0 0 0,0 1 0 0 0,0 1 0 0 0,1 0 0 0 0,1 1 0 0 0,1 1 1 0 0,0 0-1 0 0,1 2 0 0 0,1-1 0 0 0,0 1 0 0 0,2 1 0 0 0,-16 32 0 0 0,24-43 20 0 0,0 1 0 0 0,0-1 0 0 0,1 0 0 0 0,0 1 0 0 0,0 0 0 0 0,1-1 0 0 0,0 1 0 0 0,1 0 0 0 0,1 17 0 0 0,0-20 0 0 0,0 0 0 0 0,0 0 0 0 0,1 0 0 0 0,-1 0 0 0 0,2 0 0 0 0,-1 0 0 0 0,0-1 0 0 0,1 1 0 0 0,0-1 0 0 0,1 1 0 0 0,-1-1 0 0 0,1 0 0 0 0,0 0 0 0 0,0-1 0 0 0,5 5 0 0 0,4 1-47 0 0,0 0-1 0 0,1-1 1 0 0,0 0-1 0 0,0-1 1 0 0,1-1-1 0 0,0 0 1 0 0,0-1-1 0 0,22 5 1 0 0,0-2-300 0 0,1-2 1 0 0,56 4 0 0 0,-39-7-948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3.0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47 2759 0 0,'0'0'8187'0'0,"0"2"-7707"0"0,-1 14-119 0 0,-1 0 1 0 0,-1 0-1 0 0,-8 28 1 0 0,-2 6-175 0 0,9-24 77 0 0,-1 32-1 0 0,1-8 766 0 0,4-47 67 0 0,-10-2-641 0 0,9 0-410 0 0,0-1 0 0 0,0 0-1 0 0,-1 0 1 0 0,1 1-1 0 0,0-1 1 0 0,0 0 0 0 0,0 0-1 0 0,0 0 1 0 0,0 0-1 0 0,0 0 1 0 0,-1 0 0 0 0,1-1-1 0 0,0 1 1 0 0,0 0 0 0 0,0-1-1 0 0,0 1 1 0 0,0 0-1 0 0,0-1 1 0 0,0 1 0 0 0,-1-2-1 0 0,-1 0-7 0 0,0 0 0 0 0,0 0 0 0 0,0-1 0 0 0,0 0 0 0 0,1 1 0 0 0,0-1 0 0 0,-1 0 0 0 0,1 0 0 0 0,0 0 0 0 0,0 0 0 0 0,1-1 0 0 0,-1 1 0 0 0,-1-4 0 0 0,2 2-11 0 0,0 1 0 0 0,0-1 0 0 0,1 0 0 0 0,-1 0 1 0 0,1 1-1 0 0,0-1 0 0 0,1 0 0 0 0,-1 1 0 0 0,1-1 0 0 0,1-6 1 0 0,4-8 57 0 0,1 0 1 0 0,0 1 0 0 0,2 0-1 0 0,0 0 1 0 0,1 1 0 0 0,0 1-1 0 0,15-19 1 0 0,-20 29-61 0 0,0 1-1 0 0,0-1 1 0 0,0 1 0 0 0,1 0 0 0 0,0 0 0 0 0,0 0-1 0 0,0 1 1 0 0,0 0 0 0 0,1 0 0 0 0,0 1-1 0 0,11-5 1 0 0,-4 5 40 0 0,-9 2-54 0 0,0 1-5 0 0,16 6-4 0 0,-15-4-5 0 0,-1 1-1 0 0,1 0 1 0 0,0 0 0 0 0,-1 0-1 0 0,1 1 1 0 0,-1 0-1 0 0,0 0 1 0 0,0 0-1 0 0,-1 1 1 0 0,1-1 0 0 0,-1 1-1 0 0,6 9 1 0 0,3 6-21 0 0,-1 1 0 0 0,10 24 0 0 0,-13-25 21 0 0,15 32 4 0 0,33 104 0 0 0,-52-141-463 0 0,1-1 0 0 0,0 0-1 0 0,8 12 1 0 0,-13-24-996 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20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345 0 11519 0 0,'-1'3'887'0'0,"-16"37"-653"0"0,1 1 0 0 0,-12 53 1 0 0,-4 12 33 0 0,-66 134-21 0 0,52-134 517 0 0,-38 132-1 0 0,78-216-551 0 0,0 1 0 0 0,2 0-1 0 0,1 0 1 0 0,1 1 0 0 0,0-1-1 0 0,2 0 1 0 0,1 1 0 0 0,1-1-1 0 0,0 0 1 0 0,2 0 0 0 0,8 27-1 0 0,82 192 729 0 0,-74-191-926 0 0,-13-32 0 0 0,1 1 0 0 0,1-1 1 0 0,16 25-1 0 0,-21-38-15 0 0,0-1 0 0 0,0 0 0 0 0,0-1 0 0 0,0 1 0 0 0,1-1 0 0 0,0 0 0 0 0,0 0-1 0 0,0 0 1 0 0,0 0 0 0 0,1-1 0 0 0,0 0 0 0 0,-1 0 0 0 0,1-1 0 0 0,0 0 0 0 0,11 3 0 0 0,-7-3-93 0 0,-1-1 0 0 0,1 0 1 0 0,0-1-1 0 0,-1 0 0 0 0,1 0 1 0 0,12-3-1 0 0,-3 0-409 0 0,-1-1 0 0 0,23-8 1 0 0,-3-3-820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20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54 11975 0 0,'-2'-4'94'0'0,"0"0"0"0"0,0 0-1 0 0,-1 0 1 0 0,1 1 0 0 0,-1-1-1 0 0,0 1 1 0 0,0 0 0 0 0,0-1-1 0 0,0 1 1 0 0,-1 1 0 0 0,1-1-1 0 0,-1 0 1 0 0,0 1 0 0 0,0 0-1 0 0,-8-4 2629 0 0,12 9-2503 0 0,0 0 1 0 0,1-1-1 0 0,0 1 0 0 0,0 0 1 0 0,0-1-1 0 0,0 1 0 0 0,0-1 1 0 0,0 1-1 0 0,0-1 0 0 0,1 1 1 0 0,0-1-1 0 0,-1 0 0 0 0,1 0 1 0 0,2 2-1 0 0,3 4-477 0 0,1-1 0 0 0,11 8 0 0 0,-2-2 193 0 0,2-2 1 0 0,-1 0 0 0 0,2-1-1 0 0,-1-1 1 0 0,22 6-1 0 0,107 28-27 0 0,-138-41 83 0 0,201 44-53 0 0,15 3-184 0 0,-169-35-1054 0 0,-1 0-4631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21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0 280 14279 0 0,'0'0'1103'0'0,"2"1"-720"0"0,10 8-269 0 0,0-1 0 0 0,-1 1 0 0 0,16 16 0 0 0,6 6 240 0 0,51 36-192 0 0,45 40-68 0 0,-113-92-89 0 0,3 3 23 0 0,23 17 0 0 0,-37-31-21 0 0,1 0-1 0 0,0 0 0 0 0,0-1 0 0 0,1 0 1 0 0,-1 0-1 0 0,1 0 0 0 0,0-1 0 0 0,12 3 1 0 0,-14-5-14 0 0,-1 1 0 0 0,1-1 0 0 0,0-1 1 0 0,-1 1-1 0 0,1-1 0 0 0,-1 1 0 0 0,1-1 0 0 0,-1-1 1 0 0,1 1-1 0 0,-1 0 0 0 0,0-1 0 0 0,0 0 1 0 0,0 0-1 0 0,6-4 0 0 0,-2 0-975 0 0,1 0-1 0 0,-2-1 0 0 0,1 1 1 0 0,-1-2-1 0 0,10-11 0 0 0,-5 2-3737 0 0</inkml:trace>
  <inkml:trace contextRef="#ctx0" brushRef="#br0" timeOffset="1">936 83 5063 0 0,'-7'-45'359'0'0,"7"42"-133"0"0,-1 0-1 0 0,0-1 1 0 0,-1 1-1 0 0,1 0 1 0 0,0 0 0 0 0,-1 0-1 0 0,0 0 1 0 0,0 0-1 0 0,0 0 1 0 0,-2-3-1 0 0,-1 5 2373 0 0,-1 3-1316 0 0,0 1 1 0 0,-1 0-1 0 0,-9 6 1 0 0,-16 17 357 0 0,-27 35-1932 0 0,45-45 740 0 0,-70 85-166 0 0,5 4-1 0 0,-83 142 0 0 0,1 46-18 0 0,37-63-1531 0 0,79-152-4887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38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52 9215 0 0,'-1'-7'481'0'0,"-9"-20"138"0"0,3 9 5361 0 0,9 21-5816 0 0,6 7-32 0 0,1 0-1 0 0,0 0 0 0 0,1-1 1 0 0,0 0-1 0 0,0 0 0 0 0,1-1 1 0 0,0-1-1 0 0,0 1 0 0 0,15 5 1 0 0,127 50 885 0 0,-82-36-707 0 0,83 45 0 0 0,240 113-187 0 0,-359-170-117 0 0,351 126 140 0 0,10-27 212 0 0,-187-53 33 0 0,19 4-2 0 0,5 0-123 0 0,329 138 0 0 0,81 64-200 0 0,21-58 46 0 0,-240-91-26 0 0,-369-100-52 0 0,262 97 110 0 0,104 48 210 0 0,-137-72-31 0 0,122 29-123 0 0,-210-80-191 0 0,-22-6 48 0 0,-124-22-52 0 0,110 31 65 0 0,111 29 109 0 0,-193-55-105 0 0,11 11 8 0 0,-8-2-25 0 0,-47-16-62 0 0,0 2 1 0 0,-1 1-1 0 0,0 1 0 0 0,37 23 0 0 0,-64-34-173 0 0,-1 1-1 0 0,1 0 1 0 0,0 0 0 0 0,-1 0-1 0 0,0 0 1 0 0,0 1-1 0 0,0 0 1 0 0,-1 0 0 0 0,7 10-1 0 0,-3-1-1333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39.2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3 919 0 0,'2'-1'11084'0'0,"0"0"-10846"0"0,-1 1-1 0 0,1 0 0 0 0,-1 0 0 0 0,1 0 0 0 0,-1-1 1 0 0,1 1-1 0 0,-1 1 0 0 0,1-1 0 0 0,-1 0 1 0 0,1 0-1 0 0,-1 0 0 0 0,1 1 0 0 0,-1-1 1 0 0,1 1-1 0 0,-1-1 0 0 0,0 1 0 0 0,1 0 0 0 0,-1 0 1 0 0,0-1-1 0 0,0 1 0 0 0,1 0 0 0 0,1 2 1 0 0,33 30 6303 0 0,-26-24-5807 0 0,158 150-734 0 0,-151-142 0 0 0,-1 1 0 0 0,-1 1 0 0 0,0 1 0 0 0,-2 0 0 0 0,0 0 0 0 0,-1 2 0 0 0,-1-1 0 0 0,-1 2 0 0 0,11 34 0 0 0,-20-52 10 0 0,0-1 0 0 0,0 1 0 0 0,0 0 0 0 0,0 0 0 0 0,-1 0 0 0 0,0 0 0 0 0,0 0 0 0 0,-1 0 0 0 0,1 0 0 0 0,-1 0 0 0 0,0 0 0 0 0,0 0 0 0 0,-1 0 0 0 0,1 0 0 0 0,-1-1 0 0 0,0 1 0 0 0,-5 7 0 0 0,3-5 8 0 0,-1-1-1 0 0,0 0 1 0 0,0 0 0 0 0,0 0-1 0 0,-1-1 1 0 0,1 0 0 0 0,-1 0-1 0 0,-1 0 1 0 0,1-1 0 0 0,-1 0-1 0 0,-7 4 1 0 0,-15 5 53 0 0,0 0-1 0 0,-2-2 0 0 0,1-1 1 0 0,-42 8-1 0 0,-227 33 223 0 0,249-38-283 0 0,31-7-89 0 0,17-5-34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39.8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74 16127 0 0,'-12'-18'320'0'0,"7"11"-120"0"0,0 0-1 0 0,-1-1 1 0 0,1 2 0 0 0,-1-1-1 0 0,-1 1 1 0 0,-8-8 0 0 0,14 13-328 0 0,-11 10-106 0 0,7-4 241 0 0,1 0 0 0 0,0 0 0 0 0,0 0-1 0 0,0 0 1 0 0,1 1 0 0 0,0-1 0 0 0,0 1-1 0 0,0 0 1 0 0,1 0 0 0 0,-3 10 0 0 0,-2 10 316 0 0,-4 32 1 0 0,9-42-146 0 0,-3 17 229 0 0,2 1 0 0 0,2 0-1 0 0,5 59 1 0 0,23 102 707 0 0,-19-145-1028 0 0,33 233 207 0 0,-9-55-175 0 0,-27-176-49 0 0,-3 63 0 0 0,-2-93-73 0 0,0-19-86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0.3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74 135 13823 0 0,'-7'7'99'0'0,"1"0"-1"0"0,1 0 0 0 0,-1 1 0 0 0,1 0 1 0 0,1 0-1 0 0,-1 1 0 0 0,1-1 1 0 0,1 1-1 0 0,-3 10 0 0 0,4-15-131 0 0,-2 6-238 0 0,1-3 267 0 0,1 0 0 0 0,-1-1 0 0 0,1 1 0 0 0,0 0 1 0 0,1 0-1 0 0,0 1 0 0 0,0-1 0 0 0,0 12 0 0 0,2-15 49 0 0,0-1-1 0 0,0 0 1 0 0,1 0-1 0 0,-1 0 0 0 0,1 0 1 0 0,0 0-1 0 0,0 0 1 0 0,0 0-1 0 0,0-1 0 0 0,0 1 1 0 0,0-1-1 0 0,5 4 1 0 0,-5-5-12 0 0,1 0 0 0 0,0 0 0 0 0,-1 0 0 0 0,1 0 0 0 0,0-1 0 0 0,0 1 0 0 0,0-1 0 0 0,-1 0 1 0 0,1 0-1 0 0,0 0 0 0 0,0 0 0 0 0,0 0 0 0 0,4-2 0 0 0,-4 2 36 0 0,-1 0-22 0 0,-1-1 0 0 0,1 1 0 0 0,-1-1 0 0 0,1 1 1 0 0,-1-1-1 0 0,0 1 0 0 0,1-1 0 0 0,-1 0 0 0 0,0 0 1 0 0,1 0-1 0 0,-1 0 0 0 0,0 0 0 0 0,0 0 0 0 0,0 0 0 0 0,0 0 1 0 0,0 0-1 0 0,0 0 0 0 0,0-1 0 0 0,0 1 0 0 0,-1 0 1 0 0,1-1-1 0 0,0 1 0 0 0,-1 0 0 0 0,1-1 0 0 0,-1 1 1 0 0,1-2-1 0 0,0-3 83 0 0,0 1 0 0 0,0 0 0 0 0,0 0 0 0 0,-1 0 0 0 0,0-9 0 0 0,-2 0 86 0 0,0-1-1 0 0,-2 0 1 0 0,1 1 0 0 0,-10-23-1 0 0,7 23-52 0 0,2 0-1 0 0,-1 0 0 0 0,2 0 0 0 0,-3-24 1 0 0,6 35-126 0 0,0-1 0 0 0,0 1 0 0 0,0 0 1 0 0,0 0-1 0 0,1-1 0 0 0,0 1 0 0 0,-1 0 1 0 0,1 0-1 0 0,1 0 0 0 0,-1 0 0 0 0,0 0 1 0 0,1 0-1 0 0,-1 0 0 0 0,4-3 0 0 0,-2 2-23 0 0,0 0 1 0 0,1 1-1 0 0,-1 0 0 0 0,1-1 0 0 0,0 1 0 0 0,0 0 0 0 0,0 1 0 0 0,9-5 0 0 0,-6 4-16 0 0,1 0-1 0 0,0 0 0 0 0,1 1 0 0 0,-1-1 0 0 0,0 2 0 0 0,1 0 1 0 0,-1 0-1 0 0,1 0 0 0 0,-1 1 0 0 0,16 1 0 0 0,-17 0 6 0 0,1 1-1 0 0,0 0 0 0 0,-1 0 1 0 0,1 1-1 0 0,-1 0 1 0 0,1 0-1 0 0,-1 0 1 0 0,0 1-1 0 0,-1 0 0 0 0,1 1 1 0 0,-1 0-1 0 0,8 7 1 0 0,-7-6 56 0 0,-1 1 1 0 0,0 0 0 0 0,-1 1-1 0 0,0-1 1 0 0,0 1 0 0 0,0 0-1 0 0,-1 1 1 0 0,0-1 0 0 0,-1 1 0 0 0,3 11-1 0 0,0-1 99 0 0,0 0 1 0 0,1-1-1 0 0,0 0 0 0 0,14 22 0 0 0,-14-30-388 0 0,0 0-1 0 0,0 0 1 0 0,1-1 0 0 0,0 0-1 0 0,0 0 1 0 0,1-1-1 0 0,0 0 1 0 0,12 7 0 0 0,-6-5-6808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0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537 365 11519 0 0,'-33'-60'1017'0'0,"-11"-21"556"0"0,38 65 547 0 0,-7-29 1 0 0,9 29-1724 0 0,-10-27-1 0 0,10 36-398 0 0,2 0 12 0 0,-1 0 1 0 0,0 0-1 0 0,0 1 1 0 0,-1 0-1 0 0,0-1 1 0 0,0 1-1 0 0,-1 1 0 0 0,1-1 1 0 0,-1 1-1 0 0,-1-1 1 0 0,1 2-1 0 0,0-1 1 0 0,-9-5-1 0 0,12 9 25 0 0,0 0 1 0 0,0-1-1 0 0,1 1 0 0 0,-1 1 0 0 0,0-1 0 0 0,0 0 0 0 0,0 0 0 0 0,0 1 1 0 0,-1-1-1 0 0,1 1 0 0 0,0-1 0 0 0,0 1 0 0 0,0 0 0 0 0,0 0 1 0 0,0 0-1 0 0,-4 1 0 0 0,3-1 25 0 0,0 1-1 0 0,-1 0 1 0 0,1 1 0 0 0,0-1 0 0 0,0 1-1 0 0,0-1 1 0 0,0 1 0 0 0,0 0 0 0 0,-4 3-1 0 0,-3 4 106 0 0,0 1-1 0 0,1 0 1 0 0,0 1-1 0 0,-8 12 1 0 0,15-20-147 0 0,-16 25 68 0 0,2 0 1 0 0,0 1-1 0 0,2 1 0 0 0,1 0 1 0 0,2 1-1 0 0,-15 63 0 0 0,-19 201 76 0 0,34-199-31 0 0,-19 255 557 0 0,30-311-613 0 0,4 41 0 0 0,0-8-1 0 0,0-8-16 0 0,-1-41 1 0 0,-2 1 0 0 0,-3 48 0 0 0,0-61-163 0 0,0 1-1 0 0,-1-1 1 0 0,0 0 0 0 0,-1 1-1 0 0,0-1 1 0 0,-6 11-1 0 0,9-21-874 0 0,0 0-285 0 0,-5 6-58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1.2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33 19007 0 0,'-30'-25'1720'0'0,"30"25"-1715"0"0,0 0 0 0 0,0 0 0 0 0,0 0 0 0 0,0 0 0 0 0,0 0 0 0 0,0 0 0 0 0,0 0 0 0 0,0 0 0 0 0,0 0 0 0 0,0 0 0 0 0,0 0 0 0 0,0 0 0 0 0,0 0 0 0 0,1 0 0 0 0,-1 0 0 0 0,0 0 0 0 0,0 0-1 0 0,0 0 1 0 0,0 0 0 0 0,0 0 0 0 0,0 0 0 0 0,0 0 0 0 0,0 0 0 0 0,0 0 0 0 0,0 0 0 0 0,0 0 0 0 0,0 0 0 0 0,0 0 0 0 0,0 0 0 0 0,0 0 0 0 0,0-1 0 0 0,0 1 0 0 0,0 0 0 0 0,0 0 0 0 0,1 0 0 0 0,-1 0 0 0 0,0 0 0 0 0,0 0 0 0 0,0 0 0 0 0,0 0 0 0 0,0 0 0 0 0,0 0 0 0 0,0 0-1 0 0,0 0 1 0 0,0 0 0 0 0,0 0 0 0 0,0 0 0 0 0,0-1 0 0 0,0 1 0 0 0,0 0 0 0 0,0 0 0 0 0,0 0 0 0 0,0 0 0 0 0,0 0 0 0 0,0 0 0 0 0,-1 0 0 0 0,1 0 0 0 0,0 0 0 0 0,0 0 0 0 0,0 0 0 0 0,7-2-20 0 0,1 1-1 0 0,-1 0 1 0 0,0 0 0 0 0,1 1 0 0 0,-1 0 0 0 0,0 0-1 0 0,1 1 1 0 0,-1 0 0 0 0,10 3 0 0 0,9 3 16 0 0,32 14 0 0 0,-7-2-55 0 0,64 16-34 0 0,48 17-1403 0 0,-82-27-1950 0 0,-42-13-2462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1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89 11519 0 0,'-9'-13'564'0'0,"0"1"168"0"0,-14-17 0 0 0,20 26-348 0 0,0 0 1 0 0,0 0 0 0 0,0 0 0 0 0,0 1 0 0 0,-1-1-1 0 0,1 1 1 0 0,-1 0 0 0 0,0 0 0 0 0,1 0-1 0 0,-6-1 1 0 0,-1 1-228 0 0,0 0 0 0 0,-1 1 0 0 0,1 0 0 0 0,0 0 1 0 0,0 1-1 0 0,-1 1 0 0 0,1 0 0 0 0,0 0 0 0 0,0 1 0 0 0,0 0 0 0 0,0 1 0 0 0,-14 5 0 0 0,-2 3-28 0 0,0 1-1 0 0,1 2 1 0 0,-30 20-1 0 0,47-28-65 0 0,0 0 0 0 0,0 0 1 0 0,1 0-1 0 0,0 1 0 0 0,0 0 0 0 0,1 1 0 0 0,0-1 0 0 0,0 1 0 0 0,1 1 0 0 0,-8 14 0 0 0,11-18-28 0 0,-1 1 0 0 0,1 0 0 0 0,1-1 0 0 0,-1 1-1 0 0,1 0 1 0 0,0 0 0 0 0,0 0 0 0 0,1-1-1 0 0,0 1 1 0 0,0 0 0 0 0,0 0 0 0 0,1 0-1 0 0,0 0 1 0 0,0 0 0 0 0,0 0 0 0 0,1-1-1 0 0,0 1 1 0 0,4 9 0 0 0,-1-7-26 0 0,0 1 1 0 0,1-2-1 0 0,-1 1 1 0 0,1-1-1 0 0,1 1 0 0 0,-1-2 1 0 0,1 1-1 0 0,1-1 1 0 0,-1 0-1 0 0,13 7 0 0 0,-7-5 27 0 0,1-1 0 0 0,0 0-1 0 0,0-2 1 0 0,0 1 0 0 0,29 5-1 0 0,-36-9 4 0 0,1-1-1 0 0,-1 0 0 0 0,1-1 1 0 0,0 0-1 0 0,-1 0 0 0 0,1 0 1 0 0,0-1-1 0 0,-1 0 1 0 0,1-1-1 0 0,-1 0 0 0 0,1 0 1 0 0,-1 0-1 0 0,0-1 1 0 0,0 0-1 0 0,0-1 0 0 0,0 0 1 0 0,0 0-1 0 0,-1 0 1 0 0,0-1-1 0 0,0 1 0 0 0,0-1 1 0 0,-1-1-1 0 0,9-9 0 0 0,-5 4 213 0 0,-1 0-1 0 0,0 0 1 0 0,0 0-1 0 0,-1-1 0 0 0,-1 0 1 0 0,0-1-1 0 0,0 1 1 0 0,-1-1-1 0 0,6-27 0 0 0,-11 29-235 0 0,-1 2-163 0 0,1 7-611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3.8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322 202 6911 0 0,'0'-3'315'0'0,"2"-10"18"0"0,-2 1-1 0 0,0-1 1 0 0,0 0 0 0 0,-1 0 0 0 0,-3-16-1 0 0,3 26-41 0 0,0-1 0 0 0,0 1 0 0 0,0-1 0 0 0,0 0 0 0 0,-1 1 0 0 0,1 0 0 0 0,-1-1 0 0 0,0 1 0 0 0,0 0 0 0 0,0 0 0 0 0,0 0 0 0 0,-1 0 0 0 0,1 0 0 0 0,-1 1 0 0 0,0-1 0 0 0,0 1 0 0 0,0 0 0 0 0,0-1 0 0 0,0 1 0 0 0,0 1 0 0 0,0-1 0 0 0,-1 0 0 0 0,-5-1 0 0 0,-5-1-217 0 0,-1 1 0 0 0,1 0 0 0 0,-29 0 0 0 0,35 2-57 0 0,1 1 1 0 0,-1 1 0 0 0,1 0 0 0 0,-1 0-1 0 0,0 0 1 0 0,1 1 0 0 0,0 0 0 0 0,-1 1-1 0 0,-9 4 1 0 0,12-4-15 0 0,0 0-1 0 0,1 1 1 0 0,-1 0-1 0 0,1 0 1 0 0,0 1-1 0 0,0-1 0 0 0,0 1 1 0 0,0 0-1 0 0,1 0 1 0 0,0 0-1 0 0,0 0 1 0 0,-4 10-1 0 0,0 2 9 0 0,1 0 0 0 0,-8 34-1 0 0,12-40-10 0 0,0 0-1 0 0,1 1 1 0 0,1-1-1 0 0,0 1 1 0 0,0-1-1 0 0,3 17 1 0 0,-1-21 1 0 0,-1 1 1 0 0,1 0 0 0 0,0-1-1 0 0,1 1 1 0 0,0-1 0 0 0,0 0-1 0 0,0 0 1 0 0,1 0 0 0 0,0 0-1 0 0,6 7 1 0 0,-5-9 31 0 0,0-1 0 0 0,0 1 0 0 0,1-1-1 0 0,-1 0 1 0 0,1 0 0 0 0,0 0 0 0 0,9 3 0 0 0,45 17 719 0 0,-42-19-309 0 0,-1 0 0 0 0,32 4 0 0 0,-40-8-604 0 0,0 0 1 0 0,0-1-1 0 0,0 0 1 0 0,0 0-1 0 0,1-1 1 0 0,-1 0-1 0 0,12-4 1 0 0,-16 4 168 0 0,0-1 0 0 0,-1 0 0 0 0,0 0 0 0 0,1-1 0 0 0,-1 1 0 0 0,0-1 0 0 0,0 0 0 0 0,-1 0 0 0 0,1 0 0 0 0,-1-1 0 0 0,1 1 0 0 0,-1-1 1 0 0,0 0-1 0 0,0 0 0 0 0,-1 0 0 0 0,1 0 0 0 0,2-7 0 0 0,-2 4 19 0 0,-1 0 1 0 0,1 1 0 0 0,-2-1 0 0 0,1 0-1 0 0,-1 0 1 0 0,0 0 0 0 0,0 0-1 0 0,-1 0 1 0 0,0 0 0 0 0,0 0 0 0 0,-2-10-1 0 0,-5-11 314 0 0,-2 1 0 0 0,0 0 0 0 0,-1 0-1 0 0,-28-48 1 0 0,-13-20 483 0 0,45 86-726 0 0,3 6-38 0 0,-2-3-60 0 0,10 33-54 0 0,-2-16 44 0 0,0-1 0 0 0,1 1-1 0 0,0-1 1 0 0,1 0-1 0 0,9 14 1 0 0,6 12 8 0 0,-1-2 2 0 0,-1 2 0 0 0,23 72 0 0 0,-30-75-6 0 0,3 13-23 0 0,11 55 0 0 0,-11-30 29 0 0,10 69 0 0 0,-21-114 0 0 0,-1 1 0 0 0,-2-1 0 0 0,-3 35 0 0 0,2-51 2 0 0,0 1 0 0 0,-2-1 0 0 0,1 0 0 0 0,-1 0 1 0 0,-1 0-1 0 0,1 0 0 0 0,-2 0 0 0 0,-7 13 0 0 0,9-18 0 0 0,-1 0 0 0 0,0-1 0 0 0,0 1 0 0 0,0-1 0 0 0,0 1 0 0 0,-1-1 0 0 0,1 0 0 0 0,-1-1 0 0 0,0 1 0 0 0,0-1 0 0 0,-1 0 0 0 0,1 0 0 0 0,0-1 0 0 0,-1 1 0 0 0,0-1 0 0 0,-6 1 1 0 0,-22 3 86 0 0,0-2 1 0 0,0-1 0 0 0,-40-3-1 0 0,-5 1 98 0 0,34 3-60 0 0,-13 1-143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2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108 37 6911 0 0,'0'-2'528'0'0,"-2"-2"532"0"0,1 1 0 0 0,0-1 0 0 0,0 0-1 0 0,1 0 1 0 0,-1 0 0 0 0,0-8 2795 0 0,1 14-3783 0 0,-1 0 0 0 0,0 0 0 0 0,0 0 0 0 0,0-1 0 0 0,0 1 0 0 0,0 0 0 0 0,0-1 0 0 0,-1 1 0 0 0,1 0 0 0 0,-3 1 0 0 0,-2 3 90 0 0,-4 8-44 0 0,1-1 0 0 0,0 1 0 0 0,1 1-1 0 0,1-1 1 0 0,0 1 0 0 0,1 1 0 0 0,0-1-1 0 0,1 1 1 0 0,1 0 0 0 0,1 0 0 0 0,-3 28 0 0 0,6-37-108 0 0,0-1 1 0 0,0 1 0 0 0,1-1 0 0 0,-1 1 0 0 0,2-1 0 0 0,-1 0 0 0 0,1 1-1 0 0,0-1 1 0 0,0 0 0 0 0,0 0 0 0 0,1 0 0 0 0,0-1 0 0 0,5 7 0 0 0,-3-5 6 0 0,0 0 1 0 0,1-1-1 0 0,0 0 1 0 0,0 0-1 0 0,1 0 1 0 0,0-1-1 0 0,0 0 1 0 0,0-1-1 0 0,9 5 1 0 0,-2-2 38 0 0,1-1 0 0 0,0-1 1 0 0,0 0-1 0 0,1-1 0 0 0,-1 0 1 0 0,1-2-1 0 0,0 0 0 0 0,0 0 1 0 0,0-2-1 0 0,21-1 0 0 0,-31 1-25 0 0,-1-1-1 0 0,1 0 1 0 0,0-1-1 0 0,0 1 0 0 0,0-1 1 0 0,-1 0-1 0 0,1 0 1 0 0,-1-1-1 0 0,0 0 1 0 0,0 0-1 0 0,0 0 1 0 0,0 0-1 0 0,9-9 0 0 0,-6 3 52 0 0,0 0-1 0 0,-1 0 0 0 0,0-1 0 0 0,-1 0 0 0 0,11-20 1 0 0,3-8 172 0 0,-6 11-45 0 0,17-45 1 0 0,-25 57-209 0 0,1-6 29 0 0,0 0 1 0 0,5-36-1 0 0,-12 55 611 0 0,-1 3-620 0 0,0-1-1 0 0,0 0 0 0 0,-1 1 1 0 0,1-1-1 0 0,0 1 0 0 0,0 0 1 0 0,0-1-1 0 0,0 1 1 0 0,0 0-1 0 0,0 0 0 0 0,0 0 1 0 0,0 0-1 0 0,0 0 0 0 0,0 0 1 0 0,0 0-1 0 0,0 0 1 0 0,1 0-1 0 0,-1 0 0 0 0,0 0 1 0 0,1 0-1 0 0,-1 1 1 0 0,0 1-1 0 0,-8 27 127 0 0,7-18-112 0 0,0 1 0 0 0,2-1 0 0 0,-1 0 0 0 0,1 0 0 0 0,1 1 0 0 0,0-1 0 0 0,1 0 0 0 0,0 0 0 0 0,1 0 0 0 0,6 16 0 0 0,2-1-420 0 0,1 0 0 0 0,1-1-1 0 0,19 28 1 0 0,-31-52-1212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2.4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24 19031 0 0,'-12'-17'2064'0'0,"26"13"-2064"0"0,1 1-312 0 0,-2 3-104 0 0,1 7-456 0 0,-4 0 552 0 0,0 1 32 0 0,0 2 0 0 0,2 2 0 0 0,-1 1-1008 0 0,3 1-200 0 0,-1-2-40 0 0</inkml:trace>
  <inkml:trace contextRef="#ctx0" brushRef="#br0" timeOffset="1">345 120 919 0 0,'-1'-2'67'0'0,"-16"-14"993"0"0,-5-1 5635 0 0,1 8 588 0 0,5 6-5174 0 0,14 3-2029 0 0,0 0 0 0 0,0 0 0 0 0,1 0 1 0 0,-1 1-1 0 0,0-1 0 0 0,0 0 0 0 0,0 1 1 0 0,1 0-1 0 0,-1-1 0 0 0,0 1 0 0 0,1 0 1 0 0,-4 2-1 0 0,4-3-26 0 0,0 1-137 0 0,0 0 0 0 0,0 0-1 0 0,0 0 1 0 0,0 0 0 0 0,0 0 0 0 0,0 0 0 0 0,0 0-1 0 0,0 0 1 0 0,0 0 0 0 0,0 1 0 0 0,1-1 0 0 0,-1 0 0 0 0,1 0-1 0 0,-1 1 1 0 0,1-1 0 0 0,-1 3 0 0 0,0-3-304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3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322 1 16583 0 0,'0'0'1875'0'0,"1"3"-1587"0"0,4 38 9 0 0,-1 0-1 0 0,-2 0 1 0 0,-6 76 0 0 0,-28 126-511 0 0,5-65 214 0 0,-31 185 0 0 0,45-268 66 0 0,-6 29 646 0 0,15-114-479 0 0,1 1 0 0 0,-2 0 1 0 0,1-1-1 0 0,-8 12 0 0 0,11-21-200 0 0,0-1 1 0 0,0 1-1 0 0,0-1 0 0 0,0 0 0 0 0,0 1 1 0 0,0-1-1 0 0,0 0 0 0 0,0 1 1 0 0,-1-1-1 0 0,1 0 0 0 0,0 0 0 0 0,0 0 1 0 0,0 0-1 0 0,0 0 0 0 0,0 0 0 0 0,-1-1 1 0 0,1 1-1 0 0,-1-1 0 0 0,1 1-19 0 0,0 0 0 0 0,0-1 1 0 0,1 1-1 0 0,-1 0 0 0 0,0-1 0 0 0,1 1 0 0 0,-1 0 0 0 0,0-1 0 0 0,1 1 0 0 0,-1-1 0 0 0,0 1 1 0 0,1-1-1 0 0,-1 0 0 0 0,1 1 0 0 0,-1-1 0 0 0,1 1 0 0 0,0-1 0 0 0,-1-1 0 0 0,-1 0 30 0 0,-2-4 0 0 0,0 0 0 0 0,1 0-1 0 0,0-1 1 0 0,0 1 0 0 0,0-1-1 0 0,1 0 1 0 0,0 0 0 0 0,0 0 0 0 0,0 0-1 0 0,1 0 1 0 0,0 0 0 0 0,1 0-1 0 0,0-1 1 0 0,1-13 0 0 0,1 5-18 0 0,0 1 0 0 0,1-1 1 0 0,1 1-1 0 0,0 0 0 0 0,12-27 0 0 0,-11 30-35 0 0,2 0-1 0 0,-1 1 0 0 0,2 0 0 0 0,-1 0 0 0 0,2 1 0 0 0,-1 0 0 0 0,1 0 1 0 0,1 1-1 0 0,20-16 0 0 0,-21 20-9 0 0,0 0 0 0 0,0 1 0 0 0,0 0 0 0 0,1 1 0 0 0,0-1 1 0 0,0 2-1 0 0,-1 0 0 0 0,1 0 0 0 0,1 0 0 0 0,-1 2 0 0 0,0-1 0 0 0,0 1 0 0 0,0 1 0 0 0,0-1 1 0 0,0 2-1 0 0,0-1 0 0 0,0 2 0 0 0,0-1 0 0 0,0 1 0 0 0,-1 1 0 0 0,1 0 0 0 0,-1 0 1 0 0,0 1-1 0 0,10 6 0 0 0,-7-1 11 0 0,-1 0 0 0 0,0 0 1 0 0,-1 1-1 0 0,0 0 0 0 0,-1 1 0 0 0,0 0 1 0 0,-1 1-1 0 0,0 0 0 0 0,-1 0 0 0 0,6 15 0 0 0,-7-13 1 0 0,0 1-1 0 0,-2 0 0 0 0,1 0 1 0 0,-2 0-1 0 0,0 0 0 0 0,-1 1 1 0 0,-1-1-1 0 0,-2 32 0 0 0,1-41 12 0 0,-1 0 0 0 0,-1-1 1 0 0,1 1-1 0 0,-1-1 0 0 0,0 1 0 0 0,0-1 0 0 0,-1 0 0 0 0,0 0 0 0 0,0 0 0 0 0,-8 11 0 0 0,4-9 11 0 0,1-1 0 0 0,-1 1 0 0 0,-1-1 0 0 0,0-1 0 0 0,1 1 0 0 0,-15 8 0 0 0,2-5 19 0 0,0 0-1 0 0,0-1 1 0 0,-1-1 0 0 0,0 0-1 0 0,-42 7 1 0 0,25-8 147 0 0,0-1 0 0 0,-55 0 0 0 0,67-7-68 0 0,-1 0 1 0 0,1-1-1 0 0,0-2 0 0 0,-37-10 0 0 0,54 11-90 0 0,24-3 21 0 0,5 2-119 0 0,0 1-1 0 0,0 0 1 0 0,0 2-1 0 0,34 2 1 0 0,-17 0 31 0 0,221-20-95 0 0,-231 16 139 0 0,229-36 0 0 0,-224 31 0 0 0,-1-1 0 0 0,0-1 0 0 0,-1-1 0 0 0,0-2 0 0 0,54-32 0 0 0,9-21 29 0 0,-79 55-19 0 0,-1-1-1 0 0,0-1 0 0 0,-1 0 0 0 0,14-20 0 0 0,-23 29 0 0 0,0 0 1 0 0,-1-1 0 0 0,1 1-1 0 0,-1 0 1 0 0,0-1-1 0 0,0 0 1 0 0,-1 1 0 0 0,0-1-1 0 0,0 0 1 0 0,0 0 0 0 0,0 0-1 0 0,-1 0 1 0 0,1 1-1 0 0,-1-1 1 0 0,0 0 0 0 0,-1 0-1 0 0,1 0 1 0 0,-1 0-1 0 0,0 0 1 0 0,-1 0 0 0 0,1 1-1 0 0,-1-1 1 0 0,0 1 0 0 0,0-1-1 0 0,0 1 1 0 0,0-1-1 0 0,-1 1 1 0 0,0 0 0 0 0,0 0-1 0 0,0 0 1 0 0,0 1-1 0 0,-1-1 1 0 0,1 1 0 0 0,-1 0-1 0 0,0 0 1 0 0,0 0-1 0 0,-8-4 1 0 0,-6-3-19 0 0,-1 1-1 0 0,-32-10 1 0 0,40 16 2 0 0,0 0-1 0 0,0 1 1 0 0,0 0-1 0 0,0 1 1 0 0,-1 0 0 0 0,-17 2-1 0 0,9 0-4 0 0,10 0 11 0 0,1-1 1 0 0,-1 1-1 0 0,0 1 1 0 0,0 0-1 0 0,1 0 1 0 0,-1 1 0 0 0,-11 5-1 0 0,-5 5-5 0 0,1 0-1 0 0,1 2 1 0 0,1 0 0 0 0,-41 35-1 0 0,55-41 3 0 0,0 0 1 0 0,1 0-1 0 0,1 0 0 0 0,-1 1 1 0 0,-9 20-1 0 0,13-23 3 0 0,1 1 0 0 0,0 0 0 0 0,0-1 0 0 0,1 1 0 0 0,0 0 0 0 0,0 0 0 0 0,1 1 0 0 0,0-1 0 0 0,0 13 0 0 0,2-13-4 0 0,0 0 0 0 0,1-1 0 0 0,-1 1 0 0 0,1-1 0 0 0,1 1 0 0 0,0-1 0 0 0,0 0 0 0 0,0 0 0 0 0,1 0-1 0 0,-1 0 1 0 0,2-1 0 0 0,-1 1 0 0 0,1-1 0 0 0,10 10 0 0 0,-2-4-8 0 0,0 0 1 0 0,1-1-1 0 0,0-1 0 0 0,0 0 1 0 0,25 12-1 0 0,-15-11 13 0 0,1-1 0 0 0,1-1 0 0 0,0-1 0 0 0,0-2 0 0 0,0 0 0 0 0,0-2 0 0 0,36 1 0 0 0,-34-5 18 0 0,-1-1 0 0 0,0-1 1 0 0,1-1-1 0 0,-1-2 0 0 0,-1 0 0 0 0,1-2 0 0 0,-1-1 0 0 0,0-1 0 0 0,40-21 0 0 0,-54 24 7 0 0,0-1 0 0 0,0-1 0 0 0,-1 0 0 0 0,0-1-1 0 0,18-17 1 0 0,-22 19-2 0 0,-1-1-1 0 0,0 1 1 0 0,-1-1 0 0 0,0 0-1 0 0,0 0 1 0 0,-1-1-1 0 0,0 1 1 0 0,0-1 0 0 0,3-13-1 0 0,-1-6 54 0 0,-4 16-12 0 0,-2 8-11 0 0,8 56-106 0 0,-7-45 53 0 0,-2 0 0 0 0,1 1 0 0 0,-1-1 0 0 0,0 0 0 0 0,-1 0 0 0 0,-3 12 0 0 0,3-14 0 0 0,1 0 0 0 0,-1-1 0 0 0,0 0 0 0 0,0 1 0 0 0,0-1 0 0 0,-1 0 0 0 0,-3 6 0 0 0,-3 2 0 0 0,-11 21 53 0 0,14-23-31 0 0,5-8 184 0 0,-5-14 121 0 0,1 2-183 0 0,1-1-1 0 0,0 0 0 0 0,1 0 1 0 0,0-1-1 0 0,-2-16 0 0 0,3 5 42 0 0,1-40-1 0 0,1 52-178 0 0,1 1 0 0 0,0-1 0 0 0,1 1 0 0 0,0 0-1 0 0,1-1 1 0 0,0 1 0 0 0,0 1 0 0 0,1-1 0 0 0,0 0 0 0 0,1 1-1 0 0,0 0 1 0 0,1 0 0 0 0,-1 0 0 0 0,2 1 0 0 0,-1 0-1 0 0,1 0 1 0 0,1 0 0 0 0,-1 1 0 0 0,1 0 0 0 0,0 1-1 0 0,1 0 1 0 0,0 0 0 0 0,0 1 0 0 0,0 0 0 0 0,0 0-1 0 0,1 1 1 0 0,19-5 0 0 0,-5 3-23 0 0,-1 2-1 0 0,2 1 1 0 0,-1 0 0 0 0,28 2-1 0 0,98 11-84 0 0,-101-3-300 0 0,-1 2 1 0 0,0 2 0 0 0,-1 2-1 0 0,0 3 1 0 0,60 28 0 0 0,-69-27-826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5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830 316 6447 0 0,'-3'-36'1168'0'0,"-1"1"0"0"0,-9-36 1 0 0,8 54-412 0 0,0-1 0 0 0,-1 1 0 0 0,-1 1 1 0 0,0-1-1 0 0,-19-28 0 0 0,24 41-655 0 0,0 1-1 0 0,-1 0 0 0 0,0 0 0 0 0,1 0 1 0 0,-1 1-1 0 0,0-1 0 0 0,0 1 0 0 0,-1-1 1 0 0,1 1-1 0 0,0 0 0 0 0,-1 0 1 0 0,-5-2-1 0 0,3 2-2 0 0,0 1 0 0 0,0-1-1 0 0,0 1 1 0 0,0 0 0 0 0,-1 1 0 0 0,1-1 0 0 0,-9 2 0 0 0,-1 1 18 0 0,0 0 1 0 0,0 1 0 0 0,1 1-1 0 0,-1 1 1 0 0,-19 8 0 0 0,-13 7 95 0 0,-77 42 0 0 0,100-46-153 0 0,-73 46 172 0 0,77-47-151 0 0,1 1 1 0 0,-29 28-1 0 0,31-25-18 0 0,1 1-1 0 0,1 1 1 0 0,-24 40-1 0 0,31-45-49 0 0,1 0 0 0 0,1 1 0 0 0,0 0 0 0 0,2 0 0 0 0,0 1 1 0 0,-4 23-1 0 0,4-8 9 0 0,2 0 1 0 0,1 1 0 0 0,2-1 0 0 0,1 0 0 0 0,1 1 0 0 0,2-1 0 0 0,11 44-1 0 0,-9-55-28 0 0,1 0-1 0 0,1 0 1 0 0,1 0-1 0 0,1-2 1 0 0,1 1-1 0 0,0-1 0 0 0,2 0 1 0 0,0-2-1 0 0,1 1 1 0 0,1-1-1 0 0,26 23 1 0 0,-27-29-496 0 0,18 12 0 0 0,3-3-4108 0 0,-4-6-1030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5.6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581 56 4607 0 0,'-4'-4'177'0'0,"-1"-1"0"0"0,-1 1 1 0 0,1 0-1 0 0,-1 0 0 0 0,1 1 0 0 0,-1 0 0 0 0,0 0 0 0 0,-1 0 0 0 0,-9-3 0 0 0,-3 2 2023 0 0,1 0 1 0 0,-21-1 0 0 0,16 2-487 0 0,1 2-1095 0 0,0 1-1 0 0,0 1 1 0 0,0 1 0 0 0,0 0-1 0 0,1 2 1 0 0,-39 12 0 0 0,45-12-528 0 0,1 1 0 0 0,0 0 0 0 0,1 1 1 0 0,-1 1-1 0 0,1 1 0 0 0,1-1 0 0 0,-1 2 1 0 0,1 0-1 0 0,-18 17 0 0 0,22-18-85 0 0,1 0 0 0 0,1 0-1 0 0,-1 1 1 0 0,1 0 0 0 0,0 0 0 0 0,1 0-1 0 0,0 1 1 0 0,1-1 0 0 0,0 1 0 0 0,0 0-1 0 0,1 1 1 0 0,0-1 0 0 0,1 0-1 0 0,-1 15 1 0 0,2-18-6 0 0,1 0 0 0 0,0 0 0 0 0,0 0 0 0 0,0 0 0 0 0,1 0 0 0 0,0 0 0 0 0,1 0 0 0 0,0 0 0 0 0,0 0 0 0 0,0-1 0 0 0,1 1 0 0 0,0-1 0 0 0,0 0 0 0 0,0 0 0 0 0,1 0 0 0 0,0 0 0 0 0,0 0 0 0 0,1-1 0 0 0,-1 0 0 0 0,1 0 0 0 0,0 0 0 0 0,1 0 0 0 0,-1-1 0 0 0,1 0 0 0 0,12 7 0 0 0,-4-3 2 0 0,1-1 0 0 0,0 0 0 0 0,1-1-1 0 0,-1 0 1 0 0,30 6 0 0 0,-28-9 10 0 0,1-1 0 0 0,-1-1 0 0 0,0 0 0 0 0,0-1 0 0 0,1-1 0 0 0,31-6 0 0 0,-42 5-6 0 0,1 0 0 0 0,0 0 0 0 0,-1-1 1 0 0,1 0-1 0 0,-1-1 0 0 0,0 0 0 0 0,0 0 0 0 0,0 0 1 0 0,-1-1-1 0 0,1 0 0 0 0,-1 0 0 0 0,0 0 0 0 0,-1-1 1 0 0,1 0-1 0 0,-1 0 0 0 0,8-13 0 0 0,-1-1 22 0 0,11-17 26 0 0,-1 0 0 0 0,28-72 0 0 0,-46 95-44 0 0,-1 3 18 0 0,-2 9 735 0 0,-4 3-626 0 0,-2 2-119 0 0,0 0 0 0 0,0 1 0 0 0,0 0 1 0 0,1 0-1 0 0,-1 0 0 0 0,1 1 0 0 0,0-1 0 0 0,0 1 0 0 0,0 0 0 0 0,1 0 0 0 0,0 0 0 0 0,0 0 0 0 0,0 1 0 0 0,1 0 1 0 0,-1-1-1 0 0,1 1 0 0 0,1 0 0 0 0,-1 0 0 0 0,1 0 0 0 0,0 0 0 0 0,0 8 0 0 0,0-5 4 0 0,1 0 0 0 0,0 0 0 0 0,0 0 0 0 0,1 0 0 0 0,0-1 0 0 0,1 1 0 0 0,-1 0 0 0 0,2-1 0 0 0,-1 1 0 0 0,2-1 0 0 0,-1 0 0 0 0,1 0 0 0 0,0 0 0 0 0,8 11 0 0 0,-4-8-684 0 0,1-1-1 0 0,-1 0 1 0 0,2 0 0 0 0,0-1-1 0 0,0 0 1 0 0,1-1-1 0 0,-1 0 1 0 0,2 0 0 0 0,21 10-1 0 0,-11-11-5985 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6.2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5471 0 0,'0'0'568'0'0,"1"2"-729"0"0,17 32 194 0 0,-17-33 123 0 0,1 2 32 0 0,5 4 287 0 0,1 1-1 0 0,1-1 0 0 0,-1 0 0 0 0,1-1 0 0 0,0 0 0 0 0,0-1 0 0 0,1 1 0 0 0,-1-2 1 0 0,1 1-1 0 0,0-2 0 0 0,1 1 0 0 0,-1-1 0 0 0,17 2 0 0 0,3-1-121 0 0,1-1-1 0 0,-1-2 1 0 0,51-3-1 0 0,-58 1-282 0 0,-1-1-1 0 0,1-2 0 0 0,0 0 1 0 0,-1-1-1 0 0,0-1 0 0 0,36-14 1 0 0,71-41-606 0 0,-103 48-334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7.2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30 6447 0 0,'-8'-18'10798'0'0,"9"21"-10541"0"0,31 154-27 0 0,-27-123-173 0 0,-2-19-43 0 0,-2-8-22 0 0,-3 12 90 0 0,2-17 67 0 0,0-2-143 0 0,0 1 1 0 0,-1-1-1 0 0,1 0 0 0 0,0 1 1 0 0,-1-1-1 0 0,1 0 1 0 0,-1 0-1 0 0,1 1 0 0 0,-1-1 1 0 0,1 0-1 0 0,0 0 1 0 0,-1 0-1 0 0,1 0 0 0 0,-1 0 1 0 0,1 0-1 0 0,-1 0 0 0 0,1 0 1 0 0,-1 0-1 0 0,1 0 1 0 0,-1 0-1 0 0,1 0 0 0 0,-1 0 1 0 0,1 0-1 0 0,-1 0 1 0 0,-12-4 76 0 0,6-5-19 0 0,6 7-64 0 0,0 1 0 0 0,1-1 1 0 0,-1 0-1 0 0,0 0 1 0 0,1 0-1 0 0,-1 1 1 0 0,1-1-1 0 0,-1 0 1 0 0,1 0-1 0 0,0 0 1 0 0,0 0-1 0 0,0 0 1 0 0,0 0-1 0 0,0 0 1 0 0,0 0-1 0 0,1 0 1 0 0,-1 0-1 0 0,1 1 0 0 0,-1-1 1 0 0,2-3-1 0 0,1-3 1 0 0,2-8-1 0 0,1 1 0 0 0,1 0 0 0 0,0 1 0 0 0,1 0 0 0 0,18-25 0 0 0,-4 5 0 0 0,-5 9 0 0 0,-10 15 0 0 0,-3 3 0 0 0,6 15-12 0 0,-5-3-8 0 0,-2-2 16 0 0,-1 0 0 0 0,0 0 0 0 0,1 0 0 0 0,-2 0 0 0 0,1 1 0 0 0,0-1 0 0 0,-1 0 0 0 0,1 1 0 0 0,1 5 0 0 0,7 23 4 0 0,4 15 0 0 0,-8-32 0 0 0,3-3 0 0 0,4-5 0 0 0,1-4 15 0 0,-10-3 0 0 0,0-1 1 0 0,0 1-1 0 0,0-1 0 0 0,-1 0 1 0 0,1-1-1 0 0,0 1 0 0 0,6-3 1 0 0,27-17 94 0 0,-27 15-78 0 0,117-56 112 0 0,-103 53-144 0 0,-19 9 0 0 0,8-3 0 0 0,1 4 0 0 0,-3 5 0 0 0,-7-3 0 0 0,-1 0 0 0 0,0 0 0 0 0,0 1 0 0 0,0-1 0 0 0,0 1 0 0 0,0 0 0 0 0,-1 0 0 0 0,0 0 0 0 0,4 8 0 0 0,0 5 0 0 0,5 22 0 0 0,0-2 0 0 0,-5-20-32 0 0,1-1 0 0 0,1 0 0 0 0,0-1 0 0 0,1 0-1 0 0,1 0 1 0 0,1-1 0 0 0,19 22 0 0 0,-15-20-167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7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267 117 12583 0 0,'-5'0'93'0'0,"0"0"0"0"0,0 1 0 0 0,1-1-1 0 0,-1 1 1 0 0,0 0 0 0 0,0 0 0 0 0,0 0-1 0 0,1 1 1 0 0,-1-1 0 0 0,1 1 0 0 0,-1 1-1 0 0,1-1 1 0 0,0 0 0 0 0,0 1 0 0 0,-7 6-1 0 0,-3 3-124 0 0,1 1-1 0 0,-21 28 1 0 0,22-27 157 0 0,0 2 18 0 0,-1 2 0 0 0,2 0 0 0 0,1 0 0 0 0,0 1 0 0 0,1 0 0 0 0,1 1 1 0 0,1 0-1 0 0,1 0 0 0 0,-4 23 0 0 0,5-17-116 0 0,2 0 1 0 0,0 0 0 0 0,2 0-1 0 0,1 0 1 0 0,1 0 0 0 0,9 51-1 0 0,-4-53-23 0 0,1-1 0 0 0,2 0 0 0 0,0 0 0 0 0,14 23-1 0 0,-12-23 32 0 0,-4-10-20 0 0,0-1 0 0 0,1 0 0 0 0,0-1 1 0 0,1 1-1 0 0,12 11 0 0 0,5 7 44 0 0,-24-28 248 0 0,-14-14 6 0 0,4 3-239 0 0,1-1 1 0 0,0 1-1 0 0,0-1 0 0 0,1-1 0 0 0,-6-11 0 0 0,-19-59 212 0 0,15 37-113 0 0,1 3-41 0 0,2 0 0 0 0,2-1 0 0 0,2-1 0 0 0,2 0 0 0 0,2 0 0 0 0,1 0 0 0 0,4-77 0 0 0,4 97-98 0 0,0 1 0 0 0,1-1 0 0 0,1 1 0 0 0,1 1 0 0 0,17-38 0 0 0,-20 50-33 0 0,1 0-1 0 0,0 0 1 0 0,1 0 0 0 0,0 1-1 0 0,0 0 1 0 0,0 0 0 0 0,1 0-1 0 0,1 1 1 0 0,-1 0 0 0 0,11-8-1 0 0,-7 8-1 0 0,0 1 0 0 0,0-1 0 0 0,1 2 0 0 0,-1 0 0 0 0,1 0 0 0 0,1 1 0 0 0,18-4 0 0 0,-10 4-1 0 0,0 2 0 0 0,0 0 1 0 0,0 1-1 0 0,1 1 0 0 0,-1 1 0 0 0,1 1 0 0 0,-1 1 0 0 0,0 1 0 0 0,33 11 0 0 0,-40-11 2 0 0,-1 1 0 0 0,1 1 0 0 0,-1 0 0 0 0,0 1 0 0 0,-1 0 0 0 0,1 1 0 0 0,10 9 0 0 0,-17-12 0 0 0,0 1 0 0 0,-1-1 0 0 0,0 1 0 0 0,0 0 0 0 0,-1 0 0 0 0,1 0 0 0 0,-1 1 0 0 0,-1-1 0 0 0,1 1 0 0 0,-1 0 0 0 0,0 0 0 0 0,-1 0 0 0 0,0 1 0 0 0,3 14 0 0 0,-5-19 5 0 0,1 1 0 0 0,-1-1-1 0 0,0 1 1 0 0,0-1 0 0 0,0 1 0 0 0,0 0-1 0 0,-1-1 1 0 0,0 1 0 0 0,1-1-1 0 0,-1 1 1 0 0,-1-1 0 0 0,1 0 0 0 0,0 1-1 0 0,-1-1 1 0 0,-2 4 0 0 0,1-3 11 0 0,0-1-1 0 0,0 1 1 0 0,0-1 0 0 0,0 0 0 0 0,0 0 0 0 0,-1 0 0 0 0,0-1 0 0 0,0 1-1 0 0,1-1 1 0 0,-9 3 0 0 0,-4 1 40 0 0,-1-1 0 0 0,0-1-1 0 0,0 0 1 0 0,0-1 0 0 0,-19 1-1 0 0,-224-2 1021 0 0,133-4-696 0 0,46 2-350 0 0,79 0-688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8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 40 10591 0 0,'-4'-4'175'0'0,"-1"0"1"0"0,0 0-1 0 0,0 1 0 0 0,0-1 0 0 0,-1 1 0 0 0,1 0 0 0 0,-1 1 0 0 0,0-1 1 0 0,1 1-1 0 0,-1 0 0 0 0,0 1 0 0 0,-1-1 0 0 0,1 1 0 0 0,0 0 0 0 0,0 1 1 0 0,0-1-1 0 0,0 1 0 0 0,-1 1 0 0 0,1-1 0 0 0,0 1 0 0 0,0 0 0 0 0,0 1 1 0 0,0-1-1 0 0,0 1 0 0 0,0 0 0 0 0,0 1 0 0 0,-6 3 0 0 0,1-1 10 0 0,1 0 1 0 0,0 1-1 0 0,1 1 0 0 0,0 0 0 0 0,0 0 0 0 0,-9 10 0 0 0,12-11-115 0 0,0 1-1 0 0,1 0 0 0 0,0 1 1 0 0,1-1-1 0 0,-1 1 0 0 0,1-1 1 0 0,1 1-1 0 0,-5 16 0 0 0,5-16-69 0 0,1 0 0 0 0,0 0 0 0 0,1 1 0 0 0,0-1 0 0 0,0 1 0 0 0,1 0 0 0 0,0-1 0 0 0,1 1 0 0 0,1 9 0 0 0,-1-12 0 0 0,1 1 0 0 0,0-1 0 0 0,0 0 0 0 0,1 0 0 0 0,0 1 0 0 0,0-2 0 0 0,0 1 0 0 0,1 0 0 0 0,-1-1 0 0 0,2 1 0 0 0,-1-1 0 0 0,7 6 0 0 0,1 0 56 0 0,0-1 1 0 0,1 0-1 0 0,0 0 0 0 0,1-2 0 0 0,0 0 1 0 0,0 0-1 0 0,1-1 0 0 0,27 8 0 0 0,-29-11-11 0 0,-1-1 1 0 0,1 0-1 0 0,0-1 0 0 0,0-1 0 0 0,0 0 0 0 0,0-1 0 0 0,0 0 1 0 0,0-1-1 0 0,0-1 0 0 0,0 0 0 0 0,18-5 0 0 0,-24 5-7 0 0,0-1 0 0 0,0 0 0 0 0,0-1 1 0 0,-1 1-1 0 0,1-1 0 0 0,-1 0 0 0 0,0-1 0 0 0,0 1 0 0 0,0-1 0 0 0,-1-1 0 0 0,0 1 0 0 0,6-8 0 0 0,3-6 65 0 0,-1-1-1 0 0,15-33 0 0 0,-21 40-80 0 0,21-49 136 0 0,5-9 220 0 0,-32 71-370 0 0,-1-1 1 0 0,0 1-1 0 0,0-1 0 0 0,1 1 0 0 0,-1-1 0 0 0,0 1 1 0 0,1-1-1 0 0,-1 1 0 0 0,1 0 0 0 0,-1-1 0 0 0,1 1 1 0 0,-1 0-1 0 0,1-1 0 0 0,-1 1 0 0 0,1 0 0 0 0,-1 0 1 0 0,1-1-1 0 0,-1 1 0 0 0,1 0 0 0 0,-1 0 1 0 0,1 0-1 0 0,0 0 0 0 0,-1 0 0 0 0,1 0 0 0 0,0 0 1 0 0,0 0-7 0 0,0 0 1 0 0,0 1-1 0 0,0-1 1 0 0,-1 0-1 0 0,1 1 1 0 0,0-1-1 0 0,0 1 1 0 0,-1 0 0 0 0,1-1-1 0 0,0 1 1 0 0,-1-1-1 0 0,1 1 1 0 0,-1 0-1 0 0,1 0 1 0 0,-1-1 0 0 0,1 1-1 0 0,-1 0 1 0 0,1 0-1 0 0,-1 0 1 0 0,0 0-1 0 0,1-1 1 0 0,-1 3-1 0 0,1 0 10 0 0,4 13 32 0 0,-1 1 0 0 0,0-1-1 0 0,-2 1 1 0 0,2 21 0 0 0,4 28 235 0 0,-6-57-270 0 0,0 1 0 0 0,1-1 1 0 0,0 0-1 0 0,9 17 0 0 0,-10-21-299 0 0,1-1 0 0 0,0 0-1 0 0,0 1 1 0 0,0-1 0 0 0,1 0-1 0 0,0-1 1 0 0,-1 1 0 0 0,1-1-1 0 0,0 1 1 0 0,1-1 0 0 0,4 3-1 0 0,6 1-5957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8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830 198 15663 0 0,'-10'-17'519'0'0,"-1"0"0"0"0,-20-22 0 0 0,24 31-429 0 0,0 1 1 0 0,-1 0 0 0 0,0 0-1 0 0,0 0 1 0 0,-1 1-1 0 0,-15-8 1 0 0,-3 1 117 0 0,-1 2 0 0 0,0 1 0 0 0,0 2 0 0 0,-1 0 0 0 0,0 2 0 0 0,0 1 0 0 0,-1 1 0 0 0,0 2 0 0 0,1 1 0 0 0,-1 1 0 0 0,0 1 0 0 0,-42 9 0 0 0,64-9-173 0 0,0 1-1 0 0,1 0 1 0 0,-1 0 0 0 0,0 1-1 0 0,1 0 1 0 0,0 1 0 0 0,0-1-1 0 0,0 1 1 0 0,0 1 0 0 0,1-1-1 0 0,-1 1 1 0 0,-7 9-1 0 0,10-10-28 0 0,1-1-1 0 0,0 2 0 0 0,0-1 1 0 0,0 0-1 0 0,1 0 0 0 0,-1 1 0 0 0,1 0 1 0 0,0-1-1 0 0,1 1 0 0 0,-1 0 0 0 0,1 0 1 0 0,0 0-1 0 0,0 0 0 0 0,0 0 1 0 0,1 0-1 0 0,0 0 0 0 0,0 0 0 0 0,0 0 1 0 0,0 0-1 0 0,3 8 0 0 0,-1-4-5 0 0,1 1 0 0 0,0-1 1 0 0,1 1-1 0 0,0-1 0 0 0,0 0 0 0 0,1-1 0 0 0,0 1 0 0 0,1-1 0 0 0,0 0 1 0 0,0 0-1 0 0,1-1 0 0 0,0 1 0 0 0,0-2 0 0 0,10 8 0 0 0,11 6-31 0 0,1 0 0 0 0,52 24 0 0 0,-68-37 10 0 0,15 8-22 0 0,87 48-66 0 0,-49-26 37 0 0,-65-37 73 0 0,0 0 0 0 0,-1 1-1 0 0,1-1 1 0 0,0 0 0 0 0,-1 1-1 0 0,1-1 1 0 0,0 1 0 0 0,-1-1 0 0 0,1 1-1 0 0,-1-1 1 0 0,1 1 0 0 0,0 0-1 0 0,-1-1 1 0 0,1 2 0 0 0,-1-1 6 0 0,-1-1 1 0 0,1 1 0 0 0,-1 0-1 0 0,0 0 1 0 0,1-1 0 0 0,-1 1-1 0 0,1 0 1 0 0,-1-1-1 0 0,0 1 1 0 0,0-1 0 0 0,1 1-1 0 0,-1-1 1 0 0,0 1-1 0 0,0-1 1 0 0,0 1 0 0 0,0-1-1 0 0,1 0 1 0 0,-3 1 0 0 0,-21 7 206 0 0,11-6-49 0 0,-1 0 1 0 0,0-1 0 0 0,0-1 0 0 0,0 0 0 0 0,-22-3 0 0 0,4 1 229 0 0,-14-1 102 0 0,10 0 135 0 0,-67 3-1 0 0,86 2-616 0 0,-97 12 215 0 0,99-11-322 0 0,0 1 0 0 0,1 0-1 0 0,0 1 1 0 0,0 0-1 0 0,-20 11 1 0 0,34-16-27 0 0,-1 1 1 0 0,1-1-1 0 0,-1 0 1 0 0,1 0-1 0 0,-1 1 1 0 0,1-1-1 0 0,0 0 1 0 0,-1 1-1 0 0,1-1 1 0 0,0 0-1 0 0,-1 1 1 0 0,1-1-1 0 0,0 1 1 0 0,-1-1-1 0 0,1 1 1 0 0,0-1-1 0 0,-1 0 1 0 0,1 1-1 0 0,0 0 1 0 0,-3 5-2141 0 0,-2 5 509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0.5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203 0 3679 0 0,'0'0'5912'0'0,"-12"3"-3945"0"0,6 2-1745 0 0,0-1 1 0 0,0 1-1 0 0,0 0 1 0 0,1 1-1 0 0,0 0 1 0 0,0-1-1 0 0,0 2 1 0 0,1-1-1 0 0,-6 11 0 0 0,-3 7 374 0 0,-13 37 0 0 0,1 1-89 0 0,4 1 0 0 0,-22 101 0 0 0,41-151-441 0 0,1 0-1 0 0,0 0 1 0 0,1 0 0 0 0,0 0-1 0 0,1 0 1 0 0,0 0-1 0 0,1 0 1 0 0,1 0 0 0 0,0 0-1 0 0,7 18 1 0 0,-6-23-11 0 0,-1 0 1 0 0,1 0-1 0 0,1-1 1 0 0,-1 1-1 0 0,1-1 0 0 0,0 0 1 0 0,1 0-1 0 0,0 0 1 0 0,0-1-1 0 0,0 0 1 0 0,1 0-1 0 0,0-1 0 0 0,0 0 1 0 0,0 0-1 0 0,1 0 1 0 0,12 4-1 0 0,-16-7-20 0 0,0-1-1 0 0,1 0 0 0 0,0 0 1 0 0,-1 0-1 0 0,1 0 1 0 0,0-1-1 0 0,-1 0 0 0 0,1 0 1 0 0,0 0-1 0 0,-1-1 0 0 0,1 1 1 0 0,-1-1-1 0 0,1 0 1 0 0,0 0-1 0 0,-1-1 0 0 0,0 0 1 0 0,9-3-1 0 0,2-4 70 0 0,1-1-1 0 0,-1 0 1 0 0,17-15-1 0 0,-29 21-88 0 0,9-6 11 0 0,0-2-1 0 0,-1 1 1 0 0,0-2-1 0 0,-2 1 0 0 0,1-1 1 0 0,-1-1-1 0 0,-1 0 1 0 0,-1 0-1 0 0,0-1 1 0 0,8-23-1 0 0,-11 23-5 0 0,0-1-1 0 0,-2 1 0 0 0,0-1 1 0 0,0 0-1 0 0,-2 1 1 0 0,-1-26-1 0 0,0 34-19 0 0,1 5 0 0 0,-1-1 0 0 0,1 1 0 0 0,1-1 0 0 0,-1 1 0 0 0,0 0 0 0 0,1-1 0 0 0,-1 1 0 0 0,1-1 0 0 0,0 1 0 0 0,-1 0 0 0 0,3-3 0 0 0,-2-3 0 0 0,0 5 0 0 0,0-1 0 0 0,0 1 0 0 0,0 0 0 0 0,0 0 0 0 0,1-1 0 0 0,-1 1 0 0 0,1 0 0 0 0,2-3 0 0 0,9-13 40 0 0,-10 17-26 0 0,-3 1-14 0 0,0 1 1 0 0,1 0-1 0 0,-1-1 1 0 0,0 1-1 0 0,0 0 1 0 0,1-1-1 0 0,-1 1 1 0 0,0 0-1 0 0,1-1 1 0 0,-1 1-1 0 0,0 0 1 0 0,1-1-1 0 0,-1 1 1 0 0,1 0-1 0 0,-1 0 1 0 0,0 0-1 0 0,1-1 1 0 0,-1 1-1 0 0,1 0 1 0 0,0 0-1 0 0,8 7 0 0 0,-3 4-12 0 0,-2 2-36 0 0,-4 31 36 0 0,0 54 12 0 0,0-33 0 0 0,0-51 1 0 0,0-6 1 0 0,-1 0 0 0 0,1 0 0 0 0,-1 0 0 0 0,-4 13 0 0 0,-3 20 335 0 0,5-23-1296 0 0,-3-1-4234 0 0,2-6-755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49.4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235 1 5063 0 0,'0'0'390'0'0,"-2"1"-252"0"0,-3 3 572 0 0,0 1-1 0 0,-1 0 1 0 0,2 0-1 0 0,-1 1 0 0 0,0-1 1 0 0,1 1-1 0 0,-4 8 1 0 0,-7 9 153 0 0,-25 27-394 0 0,-78 108 334 0 0,101-134-902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2.1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10567 0 0,'0'0'482'0'0,"-2"3"-8"0"0,-9 15-425 0 0,0 2 0 0 0,2-1 0 0 0,0 1 1 0 0,1 1-1 0 0,0 0 0 0 0,2 0 0 0 0,-5 30 0 0 0,6-20 258 0 0,2 1 0 0 0,1-1 1 0 0,2 0-1 0 0,5 55 1 0 0,-4-74-257 0 0,7 55 457 0 0,2 0 0 0 0,29 102-1 0 0,10-35 124 0 0,-37-108-374 0 0,0-1 1 0 0,2 0-1 0 0,18 24 0 0 0,-28-43-186 0 0,1-1 0 0 0,0 1 0 0 0,0-1-1 0 0,1 0 1 0 0,0 0 0 0 0,-1 0 0 0 0,2-1 0 0 0,-1 0-1 0 0,0 0 1 0 0,1-1 0 0 0,0 1 0 0 0,0-2 0 0 0,0 1-1 0 0,0-1 1 0 0,0 0 0 0 0,0 0 0 0 0,1-1 0 0 0,12 1-1 0 0,-8-2-15 0 0,0 0 0 0 0,0-1 0 0 0,0 0 0 0 0,-1-1 0 0 0,1 0 0 0 0,-1-1 0 0 0,1 0 1 0 0,-1-1-1 0 0,0-1 0 0 0,0 1 0 0 0,12-9 0 0 0,-11 6-18 0 0,-1 0 1 0 0,1-1-1 0 0,-2-1 1 0 0,1 0 0 0 0,-1 0-1 0 0,0-1 1 0 0,-1 0 0 0 0,11-17-1 0 0,-8 9 7 0 0,-1 0-1 0 0,-1-1 0 0 0,-1 0 1 0 0,-1-1-1 0 0,0 0 0 0 0,6-27 1 0 0,18-130 313 0 0,-26 135-160 0 0,1-14 59 0 0,10-52 566 0 0,-8 33-72 0 0,2-8 179 0 0,1 32-640 0 0,-8 39-289 0 0,2 2 0 0 0,1 3 11 0 0,-6 5 634 0 0,-8 13-513 0 0,2-1-127 0 0,-1 1 0 0 0,1 0 0 0 0,1 0 0 0 0,0 1 0 0 0,0-1-1 0 0,1 1 1 0 0,1 0 0 0 0,0 0 0 0 0,1 0 0 0 0,0 0 0 0 0,1 18 0 0 0,3 11 14 0 0,2-1 1 0 0,12 43 0 0 0,-6-28-14 0 0,-5-21-6 0 0,2 5 0 0 0,-1 0 0 0 0,-2 1 0 0 0,-1 51 0 0 0,-12 30 291 0 0,9-92-54 0 0,-1-27-160 0 0,4 3 17 0 0,-4 1-81 0 0,8 15 142 0 0,0-6-78 0 0,-1-4 0 0 0,-5-8-10 0 0,0-1 0 0 0,4 7 10 0 0,-4-7 96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2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97 192 14599 0 0,'-2'1'44'0'0,"-1"0"-1"0"0,1 1 0 0 0,-1-1 1 0 0,1 0-1 0 0,-1 1 1 0 0,1-1-1 0 0,0 1 0 0 0,0 0 1 0 0,-1 0-1 0 0,1 0 0 0 0,0 0 1 0 0,1 0-1 0 0,-1 0 1 0 0,-1 3-1 0 0,-3 4 180 0 0,1 1-1 0 0,-6 14 1 0 0,-3 6-22 0 0,-9 19-33 0 0,22-47-24 0 0,1 0-80 0 0,-3 7 0 0 0,23-23 88 0 0,-15 7-130 0 0,0 0 1 0 0,0-1-1 0 0,-1 1 0 0 0,1-1 0 0 0,-2 1 0 0 0,1-1 1 0 0,-1-1-1 0 0,2-7 0 0 0,13-69 74 0 0,-17 80-83 0 0,5-34 163 0 0,17-55-1 0 0,-22 92-149 0 0,0 1 0 0 0,0-1 0 0 0,0 0 0 0 0,0 1-1 0 0,0-1 1 0 0,0 1 0 0 0,0 0 0 0 0,1-1 0 0 0,-1 1 0 0 0,1 0 0 0 0,-1 0-1 0 0,1-1 1 0 0,-1 1 0 0 0,1 0 0 0 0,2-1 0 0 0,26-8 98 0 0,-24 8-101 0 0,1 0 0 0 0,0 1 0 0 0,0 0 1 0 0,0 0-1 0 0,0 1 0 0 0,0 0 0 0 0,0 0 0 0 0,0 1 1 0 0,0 0-1 0 0,0 0 0 0 0,0 0 0 0 0,0 1 1 0 0,-1 0-1 0 0,1 1 0 0 0,-1-1 0 0 0,1 1 1 0 0,-1 0-1 0 0,0 1 0 0 0,0-1 0 0 0,0 1 1 0 0,-1 1-1 0 0,1-1 0 0 0,-1 1 0 0 0,0 0 1 0 0,0 0-1 0 0,-1 0 0 0 0,6 8 0 0 0,4 11 452 0 0,-1 1-1 0 0,14 36 1 0 0,13 24 416 0 0,-24-53-805 0 0,-7-13-57 0 0,0-2 0 0 0,15 21 0 0 0,-13-23-29 0 0,12 7-157 0 0,-11-14-4017 0 0,-9-7 2469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2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194 18 15119 0 0,'-5'-5'230'0'0,"-8"-4"906"0"0,12 8-1132 0 0,1 1 0 0 0,0 0 1 0 0,-1 0-1 0 0,1-1 1 0 0,-1 1-1 0 0,1 0 0 0 0,0 0 1 0 0,-1-1-1 0 0,1 1 1 0 0,-1 0-1 0 0,1 0 1 0 0,0 0-1 0 0,-1 0 0 0 0,1 0 1 0 0,-1 0-1 0 0,1 0 1 0 0,-1 0-1 0 0,1 0 0 0 0,-1 0 1 0 0,1 0-1 0 0,-1 0 1 0 0,1 0-1 0 0,0 0 0 0 0,-1 0 1 0 0,1 0-1 0 0,-1 0 1 0 0,1 0-1 0 0,-1 1 0 0 0,1-1 1 0 0,0 0-1 0 0,-1 0 1 0 0,1 1-1 0 0,0-1 1 0 0,-1 0-1 0 0,1 0 0 0 0,0 1 1 0 0,-1-1-1 0 0,1 0 1 0 0,0 1-1 0 0,-1 0 0 0 0,0 0 4 0 0,-2 2-1 0 0,0 0 0 0 0,0 0 0 0 0,1 0 0 0 0,-1 1 0 0 0,1-1 1 0 0,0 1-1 0 0,-4 7 0 0 0,-10 31 705 0 0,8-19-347 0 0,-49 161 1793 0 0,47-144-1873 0 0,-3 7 12 0 0,3 1-1 0 0,2 0 1 0 0,-3 67 0 0 0,11-85-223 0 0,0 1 0 0 0,2-1 0 0 0,1 1 1 0 0,2-1-1 0 0,1 0 0 0 0,15 46 0 0 0,-11-54-50 0 0,0 0 0 0 0,2 0-1 0 0,0-1 1 0 0,2-1-1 0 0,15 19 1 0 0,-21-29-64 0 0,0-2-1 0 0,1 1 1 0 0,-1-1 0 0 0,1 0 0 0 0,1-1 0 0 0,0 0-1 0 0,0 0 1 0 0,0-1 0 0 0,1 0 0 0 0,0-1-1 0 0,0 0 1 0 0,0-1 0 0 0,0-1 0 0 0,1 1 0 0 0,0-2-1 0 0,0 0 1 0 0,0 0 0 0 0,-1-1 0 0 0,2 0 0 0 0,-1-1-1 0 0,0 0 1 0 0,0-1 0 0 0,-1-1 0 0 0,1 0-1 0 0,0 0 1 0 0,0-1 0 0 0,-1-1 0 0 0,1 0 0 0 0,-1 0-1 0 0,13-8 1 0 0,-18 8-156 0 0,30-18-6053 0 0,-17 6 34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3.3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127 40 15663 0 0,'-15'-9'666'0'0,"-29"-11"0"0"0,39 18-612 0 0,-1 0-1 0 0,0 0 0 0 0,1 1 0 0 0,-1-1 0 0 0,0 1 0 0 0,0 1 1 0 0,0-1-1 0 0,-13 2 2883 0 0,18 1-2683 0 0,1-1-248 0 0,0 1 0 0 0,-1-1 0 0 0,1 1 0 0 0,0-1 0 0 0,0 0 0 0 0,0 1 1 0 0,0-1-1 0 0,0 1 0 0 0,0-1 0 0 0,0 1 0 0 0,1-1 0 0 0,-1 1 0 0 0,0-1 0 0 0,1 0 0 0 0,0 1 0 0 0,-1-1 1 0 0,2 3-1 0 0,0-2 0 0 0,0 1 1 0 0,0-1-1 0 0,0 0 1 0 0,0 0-1 0 0,0 0 1 0 0,0 0-1 0 0,0 0 1 0 0,5 2 0 0 0,3 1 15 0 0,1 0 1 0 0,0 0-1 0 0,17 4 1 0 0,-27-8-19 0 0,49 12 3 0 0,56 7 1 0 0,-56-12-6 0 0,141 20-1943 0 0,-128-22 852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4.0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50 188 13823 0 0,'-8'-1'177'0'0,"5"0"-24"0"0,-1 0 0 0 0,0 0 0 0 0,1 1 0 0 0,-1-1-1 0 0,0 1 1 0 0,-5 1 0 0 0,8-1-138 0 0,1 0-1 0 0,-1 0 1 0 0,1 0 0 0 0,-1 0-1 0 0,1 0 1 0 0,-1 0 0 0 0,0 0-1 0 0,1 0 1 0 0,-1 1 0 0 0,1-1-1 0 0,-1 0 1 0 0,1 1 0 0 0,-1-1-1 0 0,1 0 1 0 0,-1 1 0 0 0,1-1-1 0 0,-1 1 1 0 0,1 0 3 0 0,-1 0 0 0 0,1 0 0 0 0,0-1 0 0 0,0 1 0 0 0,1 0 0 0 0,-1 0 0 0 0,0 0 0 0 0,0 0 0 0 0,0 0 0 0 0,0-1 0 0 0,1 1 0 0 0,-1 0-1 0 0,0 0 1 0 0,1-1 0 0 0,-1 1 0 0 0,1 0 0 0 0,-1 0 0 0 0,1 0 0 0 0,12 15 386 0 0,-12-15-392 0 0,0 0 0 0 0,0 0 0 0 0,0 0 0 0 0,0 0-1 0 0,0 0 1 0 0,1 0 0 0 0,-1 0 0 0 0,0 0 0 0 0,0 0 0 0 0,1 0-1 0 0,-1-1 1 0 0,1 1 0 0 0,-1-1 0 0 0,3 2 0 0 0,2-1-36 0 0,12 6 33 0 0,1 0 1 0 0,0-2 0 0 0,0 0 0 0 0,1-1 0 0 0,-1-1 0 0 0,22 1 0 0 0,5-2 351 0 0,69-7-1 0 0,-101 4-243 0 0,1-1 1 0 0,-1-1-1 0 0,0 0 0 0 0,0-1 0 0 0,0-1 1 0 0,-1 0-1 0 0,21-11 0 0 0,-29 14-66 0 0,0-1 1 0 0,0-1-1 0 0,-1 1 0 0 0,1-1 0 0 0,-1 0 0 0 0,0 0 1 0 0,0 0-1 0 0,0 0 0 0 0,5-9 0 0 0,-7 9-15 0 0,-1 1 0 0 0,1-1 1 0 0,0 0-1 0 0,-1 0 0 0 0,0 0 0 0 0,0 0 0 0 0,0 0 0 0 0,0 0 0 0 0,-1 0 1 0 0,0-1-1 0 0,0 1 0 0 0,0 0 0 0 0,0 0 0 0 0,-2-7 0 0 0,1 5-4 0 0,-1 1-1 0 0,0-1 1 0 0,0 1 0 0 0,0 0-1 0 0,-1 0 1 0 0,0 0-1 0 0,0 0 1 0 0,0 0-1 0 0,0 0 1 0 0,-1 1 0 0 0,0 0-1 0 0,0 0 1 0 0,0 0-1 0 0,0 0 1 0 0,-1 0 0 0 0,1 1-1 0 0,-1 0 1 0 0,0 0-1 0 0,-9-4 1 0 0,4 2-7 0 0,0 2 0 0 0,0-1-1 0 0,0 1 1 0 0,0 0 0 0 0,-1 1 0 0 0,1 0 0 0 0,-1 1 0 0 0,0 0-1 0 0,-18 2 1 0 0,14 0 6 0 0,0 2 0 0 0,1 0 0 0 0,-1 1 0 0 0,1 1 0 0 0,0 0 1 0 0,0 1-1 0 0,1 0 0 0 0,-1 1 0 0 0,1 0 0 0 0,1 2 0 0 0,0-1 0 0 0,-22 20 0 0 0,24-19 0 0 0,1 1-1 0 0,0-1 1 0 0,1 1 0 0 0,0 1 0 0 0,0 0-1 0 0,1 0 1 0 0,1 0 0 0 0,0 1 0 0 0,0 0 0 0 0,1 0-1 0 0,1 0 1 0 0,0 1 0 0 0,0 0 0 0 0,2-1-1 0 0,-2 14 1 0 0,3-18-25 0 0,1-1 1 0 0,1 1-1 0 0,-1-1 0 0 0,1 0 0 0 0,0 1 0 0 0,1-1 1 0 0,0 0-1 0 0,0 0 0 0 0,0 0 0 0 0,1 0 0 0 0,4 7 0 0 0,-1-5 10 0 0,-1 0-1 0 0,2 0 0 0 0,-1 0 0 0 0,1-1 0 0 0,1 0 0 0 0,16 14 0 0 0,-8-10 10 0 0,0-1-1 0 0,1-1 1 0 0,1 0-1 0 0,-1-1 1 0 0,2-1-1 0 0,-1 0 1 0 0,36 8-1 0 0,-37-12-10 0 0,1-1-1 0 0,-1-1 1 0 0,1-1-1 0 0,0-1 0 0 0,-1 0 1 0 0,1-1-1 0 0,0-1 1 0 0,-1 0-1 0 0,27-8 1 0 0,-28 5 14 0 0,-1 0 0 0 0,-1-1 0 0 0,1 0 0 0 0,-1-1 0 0 0,0 0 0 0 0,0-2 0 0 0,-1 1 0 0 0,0-2 0 0 0,-1 0 0 0 0,21-21 0 0 0,-27 23 49 0 0,0-1 0 0 0,0 0 0 0 0,-1 0-1 0 0,0 0 1 0 0,0 0 0 0 0,-1-1 0 0 0,-1 0 0 0 0,0 0 0 0 0,0 0 0 0 0,-1 0 0 0 0,0 0 0 0 0,-1 0 0 0 0,0-1 0 0 0,0 1 0 0 0,-1-1-1 0 0,-1 1 1 0 0,0 0 0 0 0,-4-19 0 0 0,1 15 275 0 0,3 12 40 0 0,0 4-339 0 0,-3 27-61 0 0,0 0-1 0 0,2-1 0 0 0,1 1 0 0 0,1 0 1 0 0,2 0-1 0 0,6 38 0 0 0,2-22 9 0 0,-6-30 0 0 0,-2-3 13 0 0,-1-10 1058 0 0,-3-3-1003 0 0,1-1 0 0 0,0 0 0 0 0,-1 0 1 0 0,1 0-1 0 0,0 0 0 0 0,0 0 0 0 0,-1-4 0 0 0,1 5-1 0 0,-2-7-17 0 0,1 1 0 0 0,-1-1 0 0 0,1 0 0 0 0,1 0 0 0 0,-1 0 0 0 0,2 0 0 0 0,-1 0-1 0 0,1 0 1 0 0,1-14 0 0 0,2-6-27 0 0,10-39-1 0 0,-9 50-3 0 0,-2 7-15 0 0,1 0 1 0 0,0 0-1 0 0,1 0 1 0 0,0 0-1 0 0,0 1 1 0 0,1 0-1 0 0,9-13 1 0 0,-10 16-11 0 0,1 0 1 0 0,0 0 0 0 0,1 1-1 0 0,-1 0 1 0 0,1 0 0 0 0,0 0-1 0 0,0 0 1 0 0,1 1 0 0 0,-1 0-1 0 0,13-5 1 0 0,-4 4-18 0 0,1 0-1 0 0,-1 0 1 0 0,1 2-1 0 0,-1 0 1 0 0,1 1-1 0 0,0 0 0 0 0,0 1 1 0 0,0 1-1 0 0,18 2 1 0 0,1 3-1239 0 0,0 1 0 0 0,-1 1 0 0 0,37 14 1 0 0,-46-12-589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4.4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 58 8751 0 0,'-9'-6'170'0'0,"5"4"-11"0"0,0-1 0 0 0,-1 1-1 0 0,1 0 1 0 0,-1 0 0 0 0,-7-2 0 0 0,9 5 2133 0 0,0 2-1955 0 0,0 1 0 0 0,0 0-1 0 0,0 0 1 0 0,1 0 0 0 0,0 0 0 0 0,0 0-1 0 0,0 0 1 0 0,0 1 0 0 0,1-1 0 0 0,0 1 0 0 0,-1-1-1 0 0,2 1 1 0 0,-2 8 0 0 0,1 7 149 0 0,4 40 0 0 0,-1-16 124 0 0,-11 94 694 0 0,12-123-1121 0 0,-2-12-38 0 0,7 8-57 0 0,-6-9 87 0 0,0-1-86 0 0,-1-1-72 0 0,0 0 0 0 0,0 0 0 0 0,1 1 0 0 0,-1-1 0 0 0,0 0 0 0 0,0 0 0 0 0,0 0 0 0 0,1-1 0 0 0,-1 1 0 0 0,0 0 0 0 0,0 0 0 0 0,0 0 0 0 0,0-1 0 0 0,0 1 0 0 0,0-1-1 0 0,1 1 1 0 0,-1-1 0 0 0,0 1 0 0 0,0-1 0 0 0,0 0 0 0 0,-1 1 0 0 0,3-3 0 0 0,-1 1 10 0 0,0-1 0 0 0,0 1-1 0 0,0-1 1 0 0,-1 1 0 0 0,1-1 0 0 0,-1 0-1 0 0,0 0 1 0 0,2-5 0 0 0,0-2 40 0 0,-1 0 1 0 0,0-1-1 0 0,0 1 1 0 0,-1-17-1 0 0,-1 5 67 0 0,1 1 0 0 0,1 0 0 0 0,0-1 0 0 0,2 1 0 0 0,6-21 0 0 0,-7 33-114 0 0,0 1 1 0 0,0 0 0 0 0,1 0 0 0 0,0 0 0 0 0,0 0 0 0 0,1 1 0 0 0,0 0 0 0 0,0 0-1 0 0,1 0 1 0 0,0 1 0 0 0,0-1 0 0 0,0 1 0 0 0,1 1 0 0 0,0-1 0 0 0,8-4-1 0 0,-7 6-37 0 0,0 0 0 0 0,0 0-1 0 0,0 1 1 0 0,0 0-1 0 0,1 1 1 0 0,-1-1-1 0 0,1 2 1 0 0,0-1 0 0 0,0 1-1 0 0,-1 1 1 0 0,1-1-1 0 0,0 2 1 0 0,9 0-1 0 0,-11 1-88 0 0,-1 0-1 0 0,0 0 0 0 0,-1 0 0 0 0,1 1 0 0 0,0 0 0 0 0,-1 0 0 0 0,1 0 0 0 0,8 7 0 0 0,16 20-3745 0 0,-20-19-2627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4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2 13823 0 0,'-2'0'1062'0'0,"-7"-2"-629"0"0,7 2-68 0 0,1 0-289 0 0,0 0 0 0 0,0 0-1 0 0,0 1 1 0 0,0-1-1 0 0,-1 0 1 0 0,1 0 0 0 0,0 1-1 0 0,0-1 1 0 0,0 1 0 0 0,0-1-1 0 0,0 1 1 0 0,0-1-1 0 0,0 1 1 0 0,1 0 0 0 0,-1-1-1 0 0,0 1 1 0 0,0 0 0 0 0,0 0-1 0 0,1-1 1 0 0,-1 1-1 0 0,0 0 1 0 0,1 0 0 0 0,-1 0-1 0 0,1 0 1 0 0,-1 0 0 0 0,0 1-1 0 0,-11 30 795 0 0,11-27-656 0 0,-1 5-76 0 0,0 0 0 0 0,0 0 0 0 0,1 0 0 0 0,0 0 1 0 0,1 0-1 0 0,0 0 0 0 0,1 1 0 0 0,0-1 1 0 0,0 0-1 0 0,1 0 0 0 0,1 0 0 0 0,4 13 1 0 0,-2-11-207 0 0,1 1 1 0 0,-1-1-1 0 0,2 0 1 0 0,0 0-1 0 0,0-1 0 0 0,1 0 1 0 0,1 0-1 0 0,16 16 1 0 0,-22-24-230 0 0,1 0 1 0 0,-1-1 0 0 0,1 1-1 0 0,0-1 1 0 0,4 2-1 0 0,5 2-1451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5.1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67 240 12439 0 0,'-21'-39'544'0'0,"7"14"128"0"0,1-2-544 0 0,3 3-128 0 0,3 4 0 0 0,5 3 0 0 0,4 1 1656 0 0,3 0 296 0 0,0 3 64 0 0,0 0 16 0 0,-2-4-1656 0 0,1 5-376 0 0,9 12-9000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5.5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674 68 6447 0 0,'-119'-28'1518'0'0,"78"16"914"0"0,-57-8 1 0 0,59 15-1093 0 0,0 3 1 0 0,-55 2-1 0 0,75 1-832 0 0,-1 1 0 0 0,2 1 0 0 0,-1 1 0 0 0,0 1 0 0 0,1 0 0 0 0,-36 16 0 0 0,49-19-403 0 0,-1 1 0 0 0,1 0 0 0 0,0 1 0 0 0,0-1 0 0 0,0 1 0 0 0,1 0 0 0 0,-1 0 0 0 0,1 1 0 0 0,0-1 0 0 0,0 1 0 0 0,0 0 0 0 0,-5 9 0 0 0,7-9-89 0 0,0 1 0 0 0,0-1 0 0 0,1 0 1 0 0,-1 0-1 0 0,1 1 0 0 0,0-1 0 0 0,1 0 1 0 0,-1 1-1 0 0,1-1 0 0 0,0 1 0 0 0,1-1 0 0 0,-1 1 1 0 0,1-1-1 0 0,2 9 0 0 0,0-5-13 0 0,1 1-1 0 0,-1-1 1 0 0,1 0 0 0 0,1 0-1 0 0,0-1 1 0 0,0 0 0 0 0,1 0-1 0 0,0 0 1 0 0,0 0 0 0 0,1-1-1 0 0,0 0 1 0 0,0 0 0 0 0,1-1-1 0 0,13 9 1 0 0,-2-3-100 0 0,1 0-1 0 0,0-2 1 0 0,1 0 0 0 0,0-2-1 0 0,28 9 1 0 0,-15-9-810 0 0,0-1-1 0 0,0-1 1 0 0,1-2-1 0 0,0-1 0 0 0,38-3 1 0 0,-17-3-5096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1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 11599 0 0,'0'0'531'0'0,"1"-2"-8"0"0,-1-1-485 0 0,1 0 0 0 0,-1 0 1 0 0,1 1-1 0 0,0-1 0 0 0,0 1 1 0 0,0-1-1 0 0,0 0 0 0 0,1 1 1 0 0,2-4-1 0 0,0-1 2564 0 0,-1 8-2595 0 0,0 0 1 0 0,0 0-1 0 0,0 0 0 0 0,0 0 1 0 0,0 1-1 0 0,0-1 0 0 0,0 1 0 0 0,-1-1 1 0 0,1 1-1 0 0,3 4 0 0 0,6 2-84 0 0,10 6-4307 0 0,-12-8-450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5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456 1 11519 0 0,'-18'27'668'0'0,"-25"54"0"0"0,8-12-533 0 0,-34 47 1556 0 0,-44 81 240 0 0,91-154-1522 0 0,2 2 0 0 0,-23 76 0 0 0,-25 213 1711 0 0,50-227-1112 0 0,11-70-392 0 0,7-35 448 0 0,2-4-969 0 0,9-11-95 0 0,0 1 1 0 0,1 1-1 0 0,0 0 0 0 0,1 0 1 0 0,0 1-1 0 0,1 1 1 0 0,25-14-1 0 0,111-43-530 0 0,-124 57 473 0 0,0 1 0 0 0,1 1-1 0 0,-1 1 1 0 0,1 1-1 0 0,35-2 1 0 0,-57 7 66 0 0,0 0 1 0 0,1 1-1 0 0,-1 0 0 0 0,0 0 0 0 0,0 0 1 0 0,0 0-1 0 0,0 1 0 0 0,0-1 0 0 0,0 1 0 0 0,0 1 1 0 0,-1-1-1 0 0,1 1 0 0 0,-1-1 0 0 0,1 1 1 0 0,-1 1-1 0 0,0-1 0 0 0,0 0 0 0 0,-1 1 0 0 0,1 0 1 0 0,-1 0-1 0 0,0 0 0 0 0,0 0 0 0 0,4 7 1 0 0,-1 0 16 0 0,0 1 0 0 0,-1 0 1 0 0,0 0-1 0 0,-1 1 0 0 0,0 0 1 0 0,-1 0-1 0 0,0-1 0 0 0,1 16 1 0 0,-4-20-8 0 0,1-3-14 0 0,0 0-1 0 0,0-1 0 0 0,0 1 0 0 0,0-1 1 0 0,1 1-1 0 0,0-1 0 0 0,2 5 0 0 0,0 0-37 0 0,-1-2 0 0 0,1 1 0 0 0,1 0 0 0 0,0-1 0 0 0,0 0 1 0 0,0 0-1 0 0,1 0 0 0 0,-1-1 0 0 0,8 6 0 0 0,24 19-2211 0 0,-36-30 1917 0 0,-1 0 0 0 0,1-1 0 0 0,0 1 0 0 0,0-1 0 0 0,0 1 0 0 0,0-1 0 0 0,0 0 1 0 0,0 1-1 0 0,0-1 0 0 0,0 0 0 0 0,0 1 0 0 0,0-1 0 0 0,0 0 0 0 0,2 0 0 0 0,1 0-1192 0 0,13 3-4269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6.2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450 41 10591 0 0,'2'-3'131'0'0,"0"0"0"0"0,0 0 0 0 0,0 0 0 0 0,1 0 0 0 0,-1 0 0 0 0,1 1 0 0 0,0-1 0 0 0,0 1-1 0 0,0 0 1 0 0,0 0 0 0 0,0 0 0 0 0,0 0 0 0 0,1 1 0 0 0,-1-1 0 0 0,1 1 0 0 0,6-2 0 0 0,-8 2 1089 0 0,-2 6-700 0 0,0 1-182 0 0,0 0-1 0 0,0 0 1 0 0,0 1 0 0 0,-1-1 0 0 0,0 0-1 0 0,-1 0 1 0 0,1-1 0 0 0,-4 9 0 0 0,-11 23 685 0 0,-36 60 1 0 0,-32 31 105 0 0,44-70-536 0 0,-58 112 0 0 0,81-132-452 0 0,3 1 0 0 0,0 1 0 0 0,3 0 0 0 0,2 1 0 0 0,1 0 0 0 0,2 0 0 0 0,2 1 0 0 0,1 0 0 0 0,3-1 0 0 0,4 44 0 0 0,-3-70-88 0 0,2 1 0 0 0,-1 0 0 0 0,2-1 0 0 0,0 0-1 0 0,1 1 1 0 0,1-2 0 0 0,0 1 0 0 0,0-1 0 0 0,14 21 0 0 0,-16-31 11 0 0,-1-2-56 0 0,0 0 1 0 0,0 0-1 0 0,0 0 0 0 0,0 0 0 0 0,0-1 0 0 0,0 1 0 0 0,1-1 1 0 0,-1 0-1 0 0,0 0 0 0 0,1 0 0 0 0,-1 0 0 0 0,1 0 1 0 0,-1-1-1 0 0,7 0 0 0 0,-5 0-80 0 0,0-1 1 0 0,0 0-1 0 0,0-1 1 0 0,-1 1-1 0 0,1-1 0 0 0,8-4 1 0 0,-6 3-64 0 0,1-1-613 0 0,0-1 1 0 0,-1 1-1 0 0,1-1 0 0 0,-1-1 1 0 0,0 0-1 0 0,10-10 1 0 0,-3 0-6083 0 0</inkml:trace>
  <inkml:trace contextRef="#ctx0" brushRef="#br0" timeOffset="1">0 630 17447 0 0,'0'0'1896'0'0,"14"5"-1896"0"0,4 5 0 0 0,3-3 0 0 0,4-2 0 0 0,2 1-128 0 0,1 3 16 0 0,9 1 8 0 0,9 0 104 0 0,6 2-88 0 0,9-2 88 0 0,4 0-5080 0 0,4-2-968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7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85 6911 0 0,'1'-2'528'0'0,"-1"-3"-418"0"0,1 1-1 0 0,1-1 0 0 0,-1 1 0 0 0,1 0 0 0 0,-1 0 1 0 0,1 0-1 0 0,5-7 0 0 0,23-30 8784 0 0,-31 43-8838 0 0,-8 16 16 0 0,-18 25 1 0 0,-4 9 86 0 0,8-11 13 0 0,14-27-54 0 0,1 1 0 0 0,0-1 0 0 0,-8 27 0 0 0,14-36-86 0 0,1 0 0 0 0,0 0-1 0 0,0 1 1 0 0,1-1-1 0 0,-1 0 1 0 0,1 1 0 0 0,0-1-1 0 0,0 0 1 0 0,1 1-1 0 0,0-1 1 0 0,0 0 0 0 0,0 1-1 0 0,1-1 1 0 0,-1 0 0 0 0,4 7-1 0 0,-2-8-8 0 0,0 1 0 0 0,0 0 0 0 0,0-1 1 0 0,0 0-1 0 0,1 0 0 0 0,-1 0 0 0 0,1 0 0 0 0,0-1 0 0 0,0 0 0 0 0,1 1 0 0 0,-1-1 0 0 0,1-1 0 0 0,0 1 0 0 0,-1-1 0 0 0,1 0 0 0 0,0 0 0 0 0,0 0 1 0 0,0-1-1 0 0,1 1 0 0 0,-1-1 0 0 0,0 0 0 0 0,1-1 0 0 0,-1 0 0 0 0,0 1 0 0 0,1-2 0 0 0,9 0 0 0 0,3-2 28 0 0,0 0 1 0 0,0-1-1 0 0,-1-1 0 0 0,1 0 1 0 0,-1-1-1 0 0,0-1 0 0 0,-1-1 0 0 0,0-1 1 0 0,0 0-1 0 0,0-1 0 0 0,-1 0 1 0 0,-1-1-1 0 0,22-22 0 0 0,-17 13-4 0 0,0-2-1 0 0,-1 0 0 0 0,21-36 1 0 0,-34 44 124 0 0,-4 12 49 0 0,-1 0-70 0 0,1-7 3 0 0,0 7 296 0 0,-3 3-368 0 0,-14 21-64 0 0,14-20-16 0 0,1 0 0 0 0,-1 0 0 0 0,1 0 0 0 0,0 0 0 0 0,0 0 0 0 0,0 1 0 0 0,0-1 0 0 0,0 0 0 0 0,0 0 0 0 0,1 1 0 0 0,-1-1 0 0 0,1 1 0 0 0,0 2 0 0 0,-1 3 0 0 0,-1 24 0 0 0,2-28 0 0 0,0 0 0 0 0,0-1 0 0 0,0 1 0 0 0,0 0 0 0 0,0 0 0 0 0,1 0 0 0 0,0-1 0 0 0,0 1 0 0 0,0 0 0 0 0,2 5 0 0 0,2 1 0 0 0,-1 4-214 0 0,1 0 1 0 0,0-1-1 0 0,1 0 0 0 0,0 0 1 0 0,1 0-1 0 0,1-1 0 0 0,0 0 0 0 0,0 0 1 0 0,14 13-1 0 0,-7-11-1601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7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106 5 7831 0 0,'-9'10'133'0'0,"1"-1"0"0"0,0 2 0 0 0,0-1 0 0 0,2 1 0 0 0,-1 0 0 0 0,-9 23 0 0 0,5-11 210 0 0,-18 43 1567 0 0,28-64-1448 0 0,1-2-322 0 0,-1 1 1 0 0,1 0 0 0 0,0 0-1 0 0,0-1 1 0 0,-1 1 0 0 0,1 0-1 0 0,0 0 1 0 0,0-1 0 0 0,0 1-1 0 0,0 0 1 0 0,0 0 0 0 0,0 0-1 0 0,0-1 1 0 0,0 1 0 0 0,1 1-1 0 0,1-2-89 0 0,1 0 0 0 0,-1-1-1 0 0,1 0 1 0 0,-1 1-1 0 0,1-1 1 0 0,-1 0 0 0 0,0 0-1 0 0,1 0 1 0 0,-1-1-1 0 0,0 1 1 0 0,0 0 0 0 0,0-1-1 0 0,0 1 1 0 0,0-1-1 0 0,3-3 1 0 0,5-6 108 0 0,14-20 1 0 0,0 0 7 0 0,-9 15-8 0 0,28-22-1 0 0,-37 33-83 0 0,1 0 0 0 0,0 0 0 0 0,1 1 0 0 0,-1 0 0 0 0,1 0-1 0 0,0 1 1 0 0,10-3 0 0 0,11-4 335 0 0,-24 8-297 0 0,0 0 0 0 0,1 0 0 0 0,-1 1 0 0 0,1 0 0 0 0,-1 0 0 0 0,1 0-1 0 0,-1 0 1 0 0,1 1 0 0 0,9 0 0 0 0,-11 2-95 0 0,0-1 1 0 0,-1 0 0 0 0,1 1-1 0 0,0 0 1 0 0,-1 0-1 0 0,1 0 1 0 0,-1 0-1 0 0,0 1 1 0 0,4 2-1 0 0,0 1-18 0 0,-4-5 0 0 0,1 2 0 0 0,5 11 0 0 0,-8-14 0 0 0,1 5 0 0 0,1 0 0 0 0,0 0 0 0 0,3 9 0 0 0,3 9 0 0 0,24 46 10 0 0,-29-62-425 0 0,0 0 0 0 0,1 0-1 0 0,0 0 1 0 0,0 0 0 0 0,1-1-1 0 0,11 10 1 0 0,-2-6-4992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8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408 1040 7367 0 0,'-1'-15'662'0'0,"-1"1"0"0"0,0-1 0 0 0,-1 1-1 0 0,-1-1 1 0 0,-1 1 0 0 0,0 0-1 0 0,0 1 1 0 0,-1-1 0 0 0,-13-19 0 0 0,15 27-453 0 0,0 0 1 0 0,-1 0 0 0 0,0 1-1 0 0,1 0 1 0 0,-2 0 0 0 0,1 0 0 0 0,-1 0-1 0 0,1 1 1 0 0,-1 0 0 0 0,-1 0-1 0 0,1 1 1 0 0,0-1 0 0 0,-1 1 0 0 0,0 1-1 0 0,1-1 1 0 0,-1 1 0 0 0,-7-1-1 0 0,5 1-176 0 0,0 1 0 0 0,0 0-1 0 0,0 1 1 0 0,0 0-1 0 0,0 0 1 0 0,0 1-1 0 0,0 0 1 0 0,0 0-1 0 0,1 1 1 0 0,-1 0 0 0 0,1 1-1 0 0,-1 0 1 0 0,-11 6-1 0 0,12-5-11 0 0,0 1-1 0 0,1 0 1 0 0,0 1-1 0 0,0 0 0 0 0,0 0 1 0 0,1 0-1 0 0,0 1 1 0 0,0 0-1 0 0,0 0 1 0 0,1 0-1 0 0,0 1 0 0 0,1-1 1 0 0,-1 1-1 0 0,2 1 1 0 0,-1-1-1 0 0,1 0 1 0 0,0 1-1 0 0,-2 15 0 0 0,3-13 4 0 0,0 1-1 0 0,1-1 0 0 0,1 0 0 0 0,0 0 0 0 0,0 1 1 0 0,1-1-1 0 0,1 0 0 0 0,0 0 0 0 0,0 0 0 0 0,1 0 0 0 0,1 0 1 0 0,-1-1-1 0 0,2 1 0 0 0,9 16 0 0 0,4 3-12 0 0,-7-19 42 0 0,-8-9-44 0 0,1 0 0 0 0,-1 0 0 0 0,0-1 0 0 0,0 1 0 0 0,1-1 1 0 0,-1 0-1 0 0,1 0 0 0 0,0-1 0 0 0,-1 1 0 0 0,1-1 0 0 0,-1 1 0 0 0,1-1 0 0 0,0 0 0 0 0,-1 0 0 0 0,1-1 0 0 0,0 1 0 0 0,-1-1 0 0 0,1 0 0 0 0,-1 0 0 0 0,1 0 0 0 0,-1 0 0 0 0,0-1 0 0 0,4-1 0 0 0,0-1 23 0 0,0 0-1 0 0,-1 0 0 0 0,1-1 0 0 0,-1 1 0 0 0,0-1 0 0 0,0-1 0 0 0,-1 1 0 0 0,0-1 0 0 0,9-12 0 0 0,3-11-1 0 0,-1 0 0 0 0,-1-1 0 0 0,11-35-1 0 0,27-98 152 0 0,17-45-49 0 0,11 45-132 0 0,-15 33 0 0 0,38-107 72 0 0,-80 165 24 0 0,-23 66-88 0 0,0 4 646 0 0,-2 5-541 0 0,-134 274 580 0 0,64-124-441 0 0,29-58-157 0 0,-36 121-1 0 0,67-180-57 0 0,1 1-1 0 0,3 1 1 0 0,-6 59-1 0 0,12-68-12 0 0,1 0 0 0 0,1-1 1 0 0,1 1-1 0 0,2 0 0 0 0,10 38 0 0 0,-6-37-7 0 0,2-1 0 0 0,25 51 0 0 0,-18-43-3665 0 0,-13-28 1065 0 0,4 11-4365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9.1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176 0 12439 0 0,'-2'1'958'0'0,"-7"3"-711"0"0,1 0 1 0 0,0 1 0 0 0,0 0-1 0 0,0 0 1 0 0,1 0 0 0 0,0 1 0 0 0,0 0-1 0 0,0 1 1 0 0,1 0 0 0 0,-8 10-1 0 0,3-1 128 0 0,1 0-1 0 0,1 1 1 0 0,-10 24-1 0 0,12-23-243 0 0,0 1-1 0 0,2-1 0 0 0,0 1 1 0 0,1 0-1 0 0,1 1 0 0 0,1-1 1 0 0,0 0-1 0 0,2 1 0 0 0,2 24 1 0 0,-1-30-131 0 0,1 1 0 0 0,1-1 1 0 0,0 0-1 0 0,0 0 0 0 0,2-1 1 0 0,0 1-1 0 0,0-1 0 0 0,1 0 1 0 0,1 0-1 0 0,0-1 0 0 0,1 0 1 0 0,0 0-1 0 0,13 13 0 0 0,-19-22 0 0 0,1 0 0 0 0,0 0 0 0 0,0-1 0 0 0,1 1 0 0 0,-1-1 0 0 0,1 1 0 0 0,-1-1 0 0 0,1 0 0 0 0,0-1 0 0 0,-1 1 0 0 0,1-1 1 0 0,0 1-1 0 0,0-1 0 0 0,0 0 0 0 0,0-1 0 0 0,0 1 0 0 0,1-1 0 0 0,-1 1 0 0 0,7-2 0 0 0,-6 0 8 0 0,0 0 1 0 0,1 0 0 0 0,-1-1-1 0 0,0 0 1 0 0,0 0 0 0 0,0 0-1 0 0,0 0 1 0 0,0-1 0 0 0,-1 0-1 0 0,1 0 1 0 0,-1 0 0 0 0,0-1 0 0 0,1 1-1 0 0,3-6 1 0 0,6-8 65 0 0,0 1 0 0 0,-2-2-1 0 0,0 0 1 0 0,10-21 0 0 0,-15 28-62 0 0,2 2-12 0 0,3 4-16 0 0,-9 5 10 0 0,0-1-1 0 0,1 1 1 0 0,-1 0 0 0 0,1 0-1 0 0,-1 0 1 0 0,0 0 0 0 0,1 1-1 0 0,-1-1 1 0 0,1 1-1 0 0,5 2 1 0 0,34 16-77 0 0,-17-7 60 0 0,113 39 34 0 0,-114-43 128 0 0,-1 1-1 0 0,0 0 1 0 0,-1 2 0 0 0,43 28-1 0 0,-58-34 46 0 0,1 0 0 0 0,14 5 0 0 0,-21-9-82 0 0,0-1-13 0 0,1 0-61 0 0,-1 0-1 0 0,1 0 1 0 0,-1-1 0 0 0,0 1-1 0 0,1-1 1 0 0,-1 1 0 0 0,0-1-1 0 0,0 0 1 0 0,1 0 0 0 0,-1 0 0 0 0,0 0-1 0 0,0-1 1 0 0,0 1 0 0 0,0 0-1 0 0,2-3 1 0 0,-1 1 48 0 0,1-1 0 0 0,-1 0 1 0 0,0 0-1 0 0,0 0 0 0 0,-1 0 0 0 0,1 0 0 0 0,1-6 0 0 0,1-2 157 0 0,0-1 0 0 0,-1-1 0 0 0,-1 1 0 0 0,4-24 0 0 0,0-41 323 0 0,-6 48-853 0 0,2 0 0 0 0,1-1 0 0 0,1 1 0 0 0,13-36 0 0 0,-10 48-1279 0 0,3 3-79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9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115 218 5063 0 0,'-2'2'390'0'0,"2"1"-316"0"0,-14 14 220 0 0,2-4 1442 0 0,6-6 4825 0 0,8-5-6450 0 0,0-1 1 0 0,0 1-1 0 0,1-1 0 0 0,-1 0 1 0 0,1 0-1 0 0,-1 0 0 0 0,1 0 1 0 0,-1 0-1 0 0,1-1 1 0 0,-1 1-1 0 0,1-1 0 0 0,0 0 1 0 0,-1 1-1 0 0,1-1 0 0 0,-1 0 1 0 0,1-1-1 0 0,0 1 0 0 0,-1 0 1 0 0,1-1-1 0 0,3-1 0 0 0,6-1 39 0 0,-1 0 0 0 0,0-1 0 0 0,14-7-1 0 0,-4 1 3 0 0,1-2 0 0 0,-1 0 0 0 0,-1-2 0 0 0,0 0 0 0 0,-1-1 0 0 0,0-1 0 0 0,-2 0 0 0 0,23-28 0 0 0,-36 39-99 0 0,-1-1 0 0 0,1 0 0 0 0,-1 0-1 0 0,0 0 1 0 0,-1 0 0 0 0,4-12 0 0 0,-6 17-39 0 0,0 0 0 0 0,1 0 0 0 0,-1 0 0 0 0,0 1 0 0 0,0-1 0 0 0,-1 0 0 0 0,1 0 0 0 0,0 0 0 0 0,0 0 0 0 0,0 0 0 0 0,0 0 0 0 0,-1 0 0 0 0,1 0 0 0 0,-1 1 0 0 0,1-1 0 0 0,0 0 0 0 0,-1 0 0 0 0,1 0 0 0 0,-1 1-1 0 0,0-1 1 0 0,1 0 0 0 0,-1 1 0 0 0,1-1 0 0 0,-2 0 0 0 0,0-1 13 0 0,-1 0-1 0 0,1 1 1 0 0,0 0-1 0 0,-1-1 0 0 0,1 1 1 0 0,-4-1-1 0 0,-4-1 33 0 0,-1 1-1 0 0,1 0 1 0 0,0 1-1 0 0,0 0 1 0 0,-1 1 0 0 0,1 0-1 0 0,0 0 1 0 0,-1 1-1 0 0,1 0 1 0 0,-12 4 0 0 0,-4 2 153 0 0,0 1 1 0 0,-42 19 0 0 0,57-22-115 0 0,1 1 1 0 0,0 0-1 0 0,0 1 1 0 0,0 0-1 0 0,1 0 1 0 0,0 1-1 0 0,0 0 1 0 0,1 0-1 0 0,0 1 1 0 0,1 1-1 0 0,0-1 1 0 0,0 1-1 0 0,1 0 1 0 0,-9 20-1 0 0,13-24-85 0 0,0 0 0 0 0,0 0-1 0 0,1 1 1 0 0,0-1 0 0 0,0 0-1 0 0,0 0 1 0 0,1 1 0 0 0,0-1-1 0 0,0 0 1 0 0,0 0 0 0 0,1 1-1 0 0,0-1 1 0 0,0 0 0 0 0,1 0-1 0 0,0 0 1 0 0,0 0 0 0 0,0 0-1 0 0,1 0 1 0 0,6 10 0 0 0,-4-8-14 0 0,0 0 0 0 0,1-1 0 0 0,0 0 0 0 0,0 0 0 0 0,0 0 0 0 0,1-1 0 0 0,0 0 0 0 0,0 0 0 0 0,1-1 0 0 0,0 1 0 0 0,0-2 0 0 0,0 1 0 0 0,10 3 0 0 0,-1-2-32 0 0,1-1 0 0 0,0-1-1 0 0,1 0 1 0 0,-1-1 0 0 0,1-1 0 0 0,0-1-1 0 0,-1-1 1 0 0,1 0 0 0 0,27-4 0 0 0,-21-1-3466 0 0,41-11 1 0 0,-43 8-2957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59.9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145 1 11055 0 0,'-5'0'85'0'0,"0"0"1"0"0,0 0-1 0 0,0 1 0 0 0,1 0 0 0 0,-1 0 0 0 0,0 0 0 0 0,0 0 0 0 0,0 1 0 0 0,1 0 1 0 0,-1 0-1 0 0,1 0 0 0 0,-1 0 0 0 0,1 1 0 0 0,-5 4 0 0 0,4-2 204 0 0,-1 0-1 0 0,1 1 1 0 0,0-1-1 0 0,1 1 1 0 0,0 1-1 0 0,0-1 1 0 0,0 1-1 0 0,-5 12 1 0 0,5-8-77 0 0,0 0 1 0 0,0 0 0 0 0,1 0-1 0 0,0 1 1 0 0,1-1-1 0 0,1 1 1 0 0,0-1 0 0 0,0 1-1 0 0,1 0 1 0 0,0 0 0 0 0,1-1-1 0 0,1 1 1 0 0,3 14 0 0 0,-1-13-192 0 0,0 0 0 0 0,1-1 0 0 0,1 1 0 0 0,0-1 0 0 0,0 0 0 0 0,1-1 1 0 0,1 0-1 0 0,-1 0 0 0 0,2 0 0 0 0,0-1 0 0 0,13 12 0 0 0,-13-14-202 0 0,0-1 0 0 0,0 0-1 0 0,1 0 1 0 0,0-1 0 0 0,14 7-1 0 0,0-4-1034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0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116 98 16927 0 0,'-20'-29'752'0'0,"8"16"152"0"0,0-1-720 0 0,2 2-184 0 0,0 1 0 0 0,0 2 0 0 0,0 2 0 0 0,0 4-64 0 0,-4 5-64 0 0,6 6-2016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0.6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446 3 11975 0 0,'-1'0'547'0'0,"-3"-1"-482"0"0,1 1 1 0 0,0-1-1 0 0,0 1 1 0 0,-1 0 0 0 0,1 0-1 0 0,0 0 1 0 0,-1 0-1 0 0,1 1 1 0 0,0-1-1 0 0,0 1 1 0 0,-1 0-1 0 0,1 0 1 0 0,0 0-1 0 0,0 0 1 0 0,0 1-1 0 0,0-1 1 0 0,0 1-1 0 0,0 0 1 0 0,1-1-1 0 0,-1 1 1 0 0,1 1-1 0 0,-4 2 1 0 0,-2 4 401 0 0,0 0 0 0 0,1 1 1 0 0,0-1-1 0 0,-7 16 0 0 0,-20 46 855 0 0,31-63-1228 0 0,-28 70 695 0 0,-33 133 0 0 0,43-137-647 0 0,10-34-104 0 0,2 1 0 0 0,2 0 0 0 0,1 0 0 0 0,0 56 0 0 0,5-55 72 0 0,0-23 35 0 0,1 0 0 0 0,1 0 0 0 0,0 0 0 0 0,1-1 0 0 0,8 31 0 0 0,-8-40-40 0 0,1 0-1 0 0,0 0 0 0 0,1-1 1 0 0,0 1-1 0 0,7 12 0 0 0,-8-19-82 0 0,-1 1-1 0 0,0 0 1 0 0,0-1-1 0 0,1 0 0 0 0,0 1 1 0 0,-1-1-1 0 0,1 0 0 0 0,0 0 1 0 0,0-1-1 0 0,0 1 0 0 0,0-1 1 0 0,0 1-1 0 0,1-1 0 0 0,-1 0 1 0 0,0 0-1 0 0,1 0 0 0 0,-1-1 1 0 0,6 1-1 0 0,6 0-7 0 0,0-1 0 0 0,0-1 0 0 0,0 0 0 0 0,-1-1 0 0 0,1-1 0 0 0,18-5 0 0 0,85-35-602 0 0,-106 38 448 0 0,21-8-1254 0 0,1-1-430 0 0</inkml:trace>
  <inkml:trace contextRef="#ctx0" brushRef="#br0" timeOffset="1">53 624 12895 0 0,'-8'-3'244'0'0,"5"2"-118"0"0,0-1 0 0 0,0 1 0 0 0,0 1 0 0 0,0-1 0 0 0,-1 0 0 0 0,1 1 0 0 0,0-1 0 0 0,-5 1 0 0 0,-3 0 4148 0 0,25 5-4078 0 0,0-1-216 0 0,1-1-1 0 0,0-1 1 0 0,0 0 0 0 0,25-1-1 0 0,-4 0-202 0 0,57 5-1486 0 0,-39-1-4313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1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13 11055 0 0,'0'0'1200'0'0,"-6"-12"1528"0"0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1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12 173 11143 0 0,'-10'3'1411'0'0,"8"-1"-460"0"0,16 4-10 0 0,28 1 30 0 0,-7-4-5 0 0,0-1 0 0 0,62-6 0 0 0,72-17-74 0 0,-88 9-612 0 0,-65 10-261 0 0,116-18 106 0 0,-99 13 4 0 0,61-20 1 0 0,-94 27-126 0 0,1-1 0 0 0,0 1 1 0 0,-1-1-1 0 0,1 1 0 0 0,-1 0 0 0 0,0-1 1 0 0,1 1-1 0 0,-1-1 0 0 0,1 1 0 0 0,-1-1 1 0 0,0 1-1 0 0,1-1 0 0 0,-1 1 0 0 0,0-1 0 0 0,1 1 1 0 0,-1-1-1 0 0,0 0 0 0 0,0 1 0 0 0,0-1 1 0 0,0 1-1 0 0,1-1 0 0 0,-1 0 0 0 0,0 1 1 0 0,0-1-1 0 0,0 0 0 0 0,0 1 0 0 0,0-1 1 0 0,-1 1-1 0 0,1-1 0 0 0,0 0 0 0 0,0 1 1 0 0,-1-2-1 0 0,-7-17 101 0 0,4 15-92 0 0,0 0-1 0 0,0 0 0 0 0,0 0 1 0 0,-1 1-1 0 0,1 0 1 0 0,-1 0-1 0 0,0 0 0 0 0,0 0 1 0 0,0 1-1 0 0,0 0 1 0 0,-8-3-1 0 0,-7 0 9 0 0,-36-6 0 0 0,49 10-12 0 0,-23-3 33 0 0,-1 1 0 0 0,1 2 0 0 0,-1 1 0 0 0,0 2 0 0 0,1 0 0 0 0,-31 8 0 0 0,37-5 32 0 0,0 1 0 0 0,0 1 0 0 0,1 1 1 0 0,0 1-1 0 0,1 1 0 0 0,0 2 0 0 0,-41 26 0 0 0,56-32-49 0 0,-1 0 1 0 0,1 0-1 0 0,0 0 1 0 0,1 1-1 0 0,-1 0 1 0 0,1 1-1 0 0,1-1 1 0 0,-7 12-1 0 0,9-12-20 0 0,0-1 0 0 0,0 1-1 0 0,1-1 1 0 0,0 1-1 0 0,1 0 1 0 0,-1 0 0 0 0,1 0-1 0 0,1 0 1 0 0,-1 0-1 0 0,1 0 1 0 0,0 0 0 0 0,2 7-1 0 0,0-4-4 0 0,0-1 0 0 0,1 0 0 0 0,0 0 0 0 0,0 1 0 0 0,1-2 0 0 0,0 1 0 0 0,1 0 0 0 0,0-1 0 0 0,0 0 0 0 0,1 0 0 0 0,0-1 0 0 0,1 1 0 0 0,12 10 0 0 0,-4-4 0 0 0,0-2 0 0 0,1 0 0 0 0,1-1 0 0 0,0 0 0 0 0,32 14 0 0 0,-17-11 0 0 0,1-2 0 0 0,0-1 0 0 0,0-2 0 0 0,1-1 0 0 0,1-1 0 0 0,-1-3 0 0 0,1 0 0 0 0,0-2 0 0 0,51-4 0 0 0,-77 1 5 0 0,0 0 0 0 0,-1-1 0 0 0,1 0 0 0 0,-1 0 0 0 0,1-1 0 0 0,-1 0 0 0 0,0-1 0 0 0,0 0 0 0 0,0 0 0 0 0,-1-1-1 0 0,0 0 1 0 0,1 0 0 0 0,-2 0 0 0 0,1-1 0 0 0,-1 0 0 0 0,9-10 0 0 0,-6 3 27 0 0,1 0 0 0 0,-2-1 1 0 0,1 0-1 0 0,-2-1 0 0 0,0 0 0 0 0,-1 0 0 0 0,8-30 1 0 0,16-43 720 0 0,-30 86-13 0 0,-1 5-676 0 0,-32 91-48 0 0,3-6-19 0 0,24-67 3 0 0,-3-6 0 0 0,9-14 0 0 0,-6 7 12 0 0,5-7 47 0 0,0-1-50 0 0,0-1 1 0 0,0 1-1 0 0,0 0 1 0 0,0-1-1 0 0,0 1 1 0 0,0-1-1 0 0,0 1 1 0 0,0-1-1 0 0,0 0 1 0 0,0 1-1 0 0,0-1 1 0 0,0 0-1 0 0,0 0 1 0 0,0 1-1 0 0,1-1 1 0 0,-1 0-1 0 0,0 0 1 0 0,1 0-1 0 0,-2-2 1 0 0,-9-19 225 0 0,9 13-178 0 0,-1-1-1 0 0,1 1 1 0 0,1 0-1 0 0,0-1 1 0 0,0 1-1 0 0,1-1 0 0 0,0 1 1 0 0,1-1-1 0 0,0 1 1 0 0,0-1-1 0 0,4-11 1 0 0,0 2-3 0 0,1 1-1 0 0,1 0 1 0 0,0 1 0 0 0,17-28 0 0 0,-16 32-76 0 0,1 0 1 0 0,0 1-1 0 0,1 0 1 0 0,0 1-1 0 0,0 0 1 0 0,2 0-1 0 0,-1 1 1 0 0,1 1-1 0 0,14-9 1 0 0,-9 8 157 0 0,0 1 0 0 0,1 1 0 0 0,0 1 0 0 0,0 0 0 0 0,1 1 0 0 0,28-5 0 0 0,-18 6-597 0 0,0 2-1 0 0,1 0 1 0 0,51 4-1 0 0,-43 2-2408 0 0,0 2 0 0 0,50 13 0 0 0,-56-9-3670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1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51 199 10135 0 0,'-11'0'1046'0'0,"-15"0"-1156"0"0,12-1 5662 0 0,41 4-4756 0 0,48 1-1 0 0,-19-2-636 0 0,-9 1-107 0 0,1-2 0 0 0,0-2 1 0 0,-1-3-1 0 0,1-1 0 0 0,-1-3 1 0 0,-1-2-1 0 0,89-30 0 0 0,-125 36-53 0 0,0 0 0 0 0,14-9 1 0 0,-21 11 1 0 0,-1 1 0 0 0,1-1 0 0 0,0 0 0 0 0,-1-1 0 0 0,1 1 0 0 0,-1 0 0 0 0,0-1 0 0 0,0 1 1 0 0,0-1-1 0 0,0 0 0 0 0,2-4 0 0 0,-4 5 11 0 0,0 0 0 0 0,0 1 0 0 0,0-1 0 0 0,0 1 0 0 0,0-1 0 0 0,-1 0 0 0 0,1 1 0 0 0,0-1 0 0 0,-1 1 0 0 0,1-1 0 0 0,-1 1 1 0 0,0-1-1 0 0,0 1 0 0 0,0-1 0 0 0,1 1 0 0 0,-1 0 0 0 0,0-1 0 0 0,-2-1 0 0 0,3 3-12 0 0,-5-5 29 0 0,0 0-1 0 0,0 1 1 0 0,-1-1-1 0 0,1 1 1 0 0,-1 0-1 0 0,0 1 1 0 0,0-1-1 0 0,0 1 0 0 0,-1 0 1 0 0,1 0-1 0 0,-1 1 1 0 0,1 0-1 0 0,-10-1 1 0 0,-1-1 93 0 0,0 2 0 0 0,0 0 0 0 0,-1 1 0 0 0,-19 2 1 0 0,14 1 70 0 0,1 1 0 0 0,0 1 1 0 0,0 1-1 0 0,1 1 0 0 0,-32 13 1 0 0,-99 56 596 0 0,135-66-712 0 0,-1 1 0 0 0,1 1 0 0 0,1 1 0 0 0,-19 17 0 0 0,30-25-54 0 0,1 0-1 0 0,1 1 1 0 0,-1 0 0 0 0,1 0-1 0 0,-1-1 1 0 0,1 2 0 0 0,1-1-1 0 0,-4 8 1 0 0,5-9-18 0 0,0-1 1 0 0,0 1-1 0 0,0 0 0 0 0,1 0 0 0 0,0 0 0 0 0,-1-1 1 0 0,1 1-1 0 0,1 0 0 0 0,-1 0 0 0 0,1 0 0 0 0,-1 0 1 0 0,1-1-1 0 0,0 1 0 0 0,2 4 0 0 0,0-2-7 0 0,0 0-1 0 0,0 0 1 0 0,0 0 0 0 0,1-1-1 0 0,0 0 1 0 0,1 1-1 0 0,-1-1 1 0 0,1-1-1 0 0,0 1 1 0 0,0-1 0 0 0,0 0-1 0 0,1 0 1 0 0,-1 0-1 0 0,1-1 1 0 0,0 0 0 0 0,0 0-1 0 0,8 3 1 0 0,9 2-16 0 0,1-1 1 0 0,1-1 0 0 0,29 4-1 0 0,50 6-1314 0 0,0-6-1 0 0,1-3 1 0 0,111-9-1 0 0,-174-1-461 0 0,1-1 1 0 0,57-15 0 0 0,-62 7 50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2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877 104 5527 0 0,'-17'-13'1128'0'0,"-1"1"0"0"0,0 1 0 0 0,0 1 0 0 0,-1 0 0 0 0,-1 2 0 0 0,0 0 0 0 0,0 1 0 0 0,0 1 0 0 0,-1 1 0 0 0,-35-4 0 0 0,28 6 444 0 0,0 2-1 0 0,0 0 0 0 0,-50 7 0 0 0,49-2-1739 0 0,-46 14-1 0 0,68-15 271 0 0,-1-1 1 0 0,1 1-1 0 0,0 0 0 0 0,0 1 0 0 0,-12 8 0 0 0,9-3-6 0 0,9-8-91 0 0,1 0 1 0 0,-1 0-1 0 0,1 0 0 0 0,0 0 0 0 0,-1-1 0 0 0,1 1 0 0 0,0 0 0 0 0,-1 0 0 0 0,1 0 0 0 0,0 0 0 0 0,0 0 0 0 0,0 2 0 0 0,0 0-4 0 0,1 0 0 0 0,-1 0 0 0 0,1 0-1 0 0,0 0 1 0 0,0 0 0 0 0,0 0 0 0 0,1 0 0 0 0,-1 0 0 0 0,1 0 0 0 0,0-1 0 0 0,-1 1 0 0 0,1-1 0 0 0,0 1 0 0 0,1-1 0 0 0,2 4-1 0 0,7 4-1 0 0,23 17 0 0 0,-30-23 2 0 0,44 29-50 0 0,1-3 0 0 0,95 43 0 0 0,-85-48-13 0 0,38 18-71 0 0,-78-33 107 0 0,-1 1-1 0 0,32 23 1 0 0,-27-10 15 0 0,-16-13 23 0 0,-4-2 52 0 0,-4-8-59 0 0,0 0 0 0 0,0-1 0 0 0,0 1 0 0 0,0 0-1 0 0,0 0 1 0 0,0 0 0 0 0,0-1 0 0 0,-1 1 0 0 0,1 0 0 0 0,0-1 0 0 0,0 1-1 0 0,-1 0 1 0 0,1 0 0 0 0,-1-1 0 0 0,1 1 0 0 0,0 0 0 0 0,-1-1-1 0 0,1 1 1 0 0,-2 0 0 0 0,1 1 11 0 0,-2 1 4 0 0,1 0 0 0 0,-1 0 0 0 0,0 0 0 0 0,0-1-1 0 0,0 1 1 0 0,0-1 0 0 0,0 0 0 0 0,0 0 0 0 0,-1 0-1 0 0,1 0 1 0 0,-1 0 0 0 0,-4 1 0 0 0,-8 2 118 0 0,-25 5 0 0 0,25-6 26 0 0,-140 26 1160 0 0,14-3-448 0 0,-186 35-440 0 0,209-33-2413 0 0,108-26 914 0 0,-8 2-7876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2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0 4143 0 0,'-1'2'5767'0'0,"-7"6"-296"0"0,0-1-4514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6.6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521 21 4607 0 0,'-3'-14'354'0'0,"3"13"-327"0"0,-1 1 0 0 0,1-1 1 0 0,0 1-1 0 0,0 0 0 0 0,-1-1 0 0 0,1 1 1 0 0,0 0-1 0 0,-1-1 0 0 0,1 1 0 0 0,-1 0 1 0 0,1 0-1 0 0,0-1 0 0 0,-1 1 0 0 0,1 0 1 0 0,-1 0-1 0 0,1 0 0 0 0,-1-1 0 0 0,1 1 1 0 0,0 0-1 0 0,-1 0 0 0 0,1 0 0 0 0,-1 0 1 0 0,1 0-1 0 0,-1 0 0 0 0,1 0 0 0 0,-1 0 1 0 0,1 0-1 0 0,-1 0 0 0 0,0 0 84 0 0,-6 1 191 0 0,1 0-1 0 0,-1 0 1 0 0,0 1 0 0 0,0 0-1 0 0,1 0 1 0 0,-1 0-1 0 0,1 1 1 0 0,-9 5 0 0 0,-3 0-204 0 0,-14 7-141 0 0,0 1-1 0 0,2 1 1 0 0,0 2-1 0 0,0 1 0 0 0,2 2 1 0 0,1 0-1 0 0,0 2 1 0 0,2 1-1 0 0,-43 53 0 0 0,54-54-78 0 0,0 1-1 0 0,1 1 0 0 0,1-1 1 0 0,-9 32-1 0 0,6-15-2624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7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11431 0 0,'0'0'1032'0'0,"2"1"-834"0"0,6 7-172 0 0,-1 0 0 0 0,-1 0 0 0 0,1 1 0 0 0,-1 0 0 0 0,-1 0 0 0 0,0 0 0 0 0,4 11 0 0 0,-2-5-20 0 0,1 0 0 0 0,13 17 0 0 0,-7-15-6 0 0,0-1 0 0 0,2 0 0 0 0,0-1 0 0 0,0-1 0 0 0,20 13-1 0 0,95 54-210 0 0,-109-69 131 0 0,103 57-348 0 0,-64-37 212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7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 5839 0 0,'0'0'534'0'0,"3"-1"-438"0"0,5 0 37 0 0,1-1 1 0 0,-1 1 0 0 0,1 1 0 0 0,-1 0-1 0 0,1 0 1 0 0,-1 0 0 0 0,1 1-1 0 0,-1 1 1 0 0,1-1 0 0 0,-1 1 0 0 0,9 4-1 0 0,-5-1 149 0 0,0 0 0 0 0,0 1 0 0 0,0 1 0 0 0,-1 0 0 0 0,0 1 0 0 0,15 12 0 0 0,-2 3-53 0 0,-2 1 0 0 0,0 0-1 0 0,-2 2 1 0 0,-1 0 0 0 0,17 32-1 0 0,-13-22-377 0 0,2 0 0 0 0,1-2 0 0 0,51 51 0 0 0,-36-46-3691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8.0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10135 0 0,'0'0'778'0'0,"2"-2"-506"0"0,6-6-168 0 0,-6 8-38 0 0,1-1 1 0 0,-1 1 0 0 0,0-1 0 0 0,1 1-1 0 0,-1-1 1 0 0,0 1 0 0 0,0 0 0 0 0,1 0-1 0 0,-1 0 1 0 0,0 1 0 0 0,1-1 0 0 0,-1 1-1 0 0,0-1 1 0 0,1 1 0 0 0,-1 0-1 0 0,0-1 1 0 0,0 1 0 0 0,0 0 0 0 0,0 0-1 0 0,0 1 1 0 0,0-1 0 0 0,0 0 0 0 0,3 3-1 0 0,0 1-35 0 0,0-1-1 0 0,-1 1 1 0 0,1 0-1 0 0,-1 0 1 0 0,0 0-1 0 0,0 1 1 0 0,4 7-1 0 0,11 27-118 0 0,-13-27 72 0 0,0 0-1 0 0,0 0 0 0 0,1-1 0 0 0,1 0 0 0 0,0 0 0 0 0,1-1 0 0 0,16 17 0 0 0,-10-15 17 0 0,2 0 0 0 0,-1-2 0 0 0,2 0 0 0 0,-1-1 0 0 0,34 14 0 0 0,102 27 0 0 0,-110-38 0 0 0,128 44-924 0 0,-115-40-3376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8.3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6911 0 0,'0'0'608'0'0,"16"-2"-480"0"0,-1-1-128 0 0,2 1 0 0 0,-1-1 1096 0 0,5 1 200 0 0,0 2 40 0 0,5 3 8 0 0,1 4-776 0 0,5 0-152 0 0,1 3-32 0 0,1 0-8 0 0,-1 2-248 0 0,3 3-56 0 0,1 3-8 0 0,2 4-5952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8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6 119 12895 0 0,'-2'-8'236'0'0,"1"1"-1"0"0,0 0 1 0 0,0-1 0 0 0,0 1-1 0 0,2-12 1 0 0,-1 18-189 0 0,1-1 0 0 0,-1 1 0 0 0,1-1 1 0 0,-1 1-1 0 0,1-1 0 0 0,0 1 0 0 0,0 0 1 0 0,0-1-1 0 0,0 1 0 0 0,0 0 0 0 0,0 0 1 0 0,0 0-1 0 0,0 0 0 0 0,3-2 1 0 0,19-11 77 0 0,-10 10-130 0 0,1-1 0 0 0,0 2 0 0 0,-1 0 0 0 0,19-2-1 0 0,57-1-191 0 0,-69 5 130 0 0,96 0-776 0 0,147 19 0 0 0,-160-8-3893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2.7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147 16 8287 0 0,'-1'-2'345'0'0,"-4"-7"-289"0"0,4 5 2737 0 0,-12 10-2329 0 0,10-4-584 0 0,0 0 0 0 0,0 0 0 0 0,-1 1 0 0 0,2 0 0 0 0,-1-1 0 0 0,0 1 0 0 0,1 0 0 0 0,-1 1 0 0 0,1-1 0 0 0,0 0 0 0 0,0 1 0 0 0,0-1 0 0 0,0 1 0 0 0,-1 5 0 0 0,-2 7 106 0 0,0 0-1 0 0,-1 19 0 0 0,4-25-16 0 0,-6 50 666 0 0,3 1 0 0 0,3 65 0 0 0,8 164 2804 0 0,-6-264-3028 0 0,1-1 0 0 0,1 1 0 0 0,1 0 0 0 0,8 27 0 0 0,-11-51-298 0 0,0-2-53 0 0,1 1-1 0 0,-1 0 1 0 0,0-1 0 0 0,1 1-1 0 0,-1 0 1 0 0,0-1 0 0 0,1 1-1 0 0,-1-1 1 0 0,1 1 0 0 0,-1-1-1 0 0,1 1 1 0 0,-1-1 0 0 0,1 1-1 0 0,-1-1 1 0 0,2 1 0 0 0,0-4-33 0 0,-1-1 0 0 0,0 1 0 0 0,0-1 0 0 0,0 1 0 0 0,0-1 0 0 0,-1 1 0 0 0,1-1 0 0 0,-1 0 0 0 0,0 1 0 0 0,-1-8 0 0 0,-1-3 145 0 0,-6-21 1 0 0,5 25-1 0 0,1 0 0 0 0,0 1 0 0 0,-1-17 0 0 0,3 25-163 0 0,0 0 0 0 0,0 0 0 0 0,0 0 0 0 0,0 1 0 0 0,0-1 0 0 0,1 0-1 0 0,-1 0 1 0 0,0 1 0 0 0,0-1 0 0 0,1 0 0 0 0,-1 0 0 0 0,0 1 0 0 0,1-1 0 0 0,0-1-1 0 0,0 0 10 0 0,8-14-2 0 0,-4 13-17 0 0,-2 1-1 0 0,9-6 2 0 0,2 3 0 0 0,-2 3-15 0 0,-1 0-1 0 0,1 0 0 0 0,0 1 1 0 0,0 1-1 0 0,0 0 0 0 0,17 2 1 0 0,-12 3-38 0 0,-10-1 41 0 0,-1-1 0 0 0,0 1 0 0 0,0 1 0 0 0,0-1 0 0 0,0 1 0 0 0,-1 0 0 0 0,0 0 0 0 0,0 0 0 0 0,0 1 0 0 0,0 0 0 0 0,-1 0 0 0 0,0 0 1 0 0,5 11-1 0 0,-5-8-2 0 0,0 0 1 0 0,-1 0-1 0 0,0 0 1 0 0,0 1-1 0 0,-1-1 1 0 0,0 1 0 0 0,-1 0-1 0 0,0 0 1 0 0,-1 17-1 0 0,0-23 12 0 0,-1 0-1 0 0,0 0 1 0 0,0 1 0 0 0,0-1-1 0 0,0 0 1 0 0,-1-1-1 0 0,0 1 1 0 0,0 0-1 0 0,0 0 1 0 0,0-1 0 0 0,0 1-1 0 0,-1-1 1 0 0,0 0-1 0 0,1 0 1 0 0,-1 0 0 0 0,0 0-1 0 0,-1 0 1 0 0,1 0-1 0 0,0-1 1 0 0,-8 4-1 0 0,-6 3 32 0 0,0-1-1 0 0,0-1 0 0 0,-26 7 0 0 0,23-7 36 0 0,-4 0 91 0 0,0-1 0 0 0,-1-1 0 0 0,1-1 0 0 0,-50 1 1 0 0,72-5 54 0 0,3-2-156 0 0,4-1-53 0 0,-1-1 1 0 0,1 1 0 0 0,0-1 0 0 0,0 1 0 0 0,0 1-1 0 0,8-5 1 0 0,39-11-2 0 0,-15 5-2 0 0,109-30-71 0 0,0-2-23 0 0,-120 34 75 0 0,0-1 1 0 0,-1-2 0 0 0,-1-1-1 0 0,0 0 1 0 0,-1-2 0 0 0,26-24-1 0 0,-12 11 21 0 0,-27 23 0 0 0,0-1 0 0 0,-1 1 0 0 0,0-2 0 0 0,-1 1 0 0 0,0-1 0 0 0,9-13 0 0 0,-10 9 0 0 0,-2 1 0 0 0,-5 1 0 0 0,-1 10 3 0 0,0-1-1 0 0,0 1 1 0 0,1 0-1 0 0,-1 0 1 0 0,0 0-1 0 0,0-1 1 0 0,0 1-1 0 0,0 0 1 0 0,0 0-1 0 0,0 1 1 0 0,-1-1-1 0 0,1 0 1 0 0,0 0-1 0 0,0 0 1 0 0,-1 1-1 0 0,1-1 1 0 0,0 1-1 0 0,-1-1 1 0 0,1 1-1 0 0,-1 0 1 0 0,1-1-1 0 0,-1 1 1 0 0,1 0-1 0 0,0 0 1 0 0,-3 0-1 0 0,-3 0-2 0 0,1 0 0 0 0,-1 0 0 0 0,0 1-1 0 0,-6 1 1 0 0,-8 2 14 0 0,0 1 0 0 0,0 0 0 0 0,0 2 0 0 0,1 0 0 0 0,-20 11 0 0 0,34-15-10 0 0,1 0-1 0 0,-1 1 1 0 0,1-1 0 0 0,0 1-1 0 0,1 0 1 0 0,-1 0 0 0 0,1 1-1 0 0,-1-1 1 0 0,1 1 0 0 0,1 0-1 0 0,-1 0 1 0 0,1 0 0 0 0,0 1-1 0 0,0-1 1 0 0,0 1 0 0 0,1 0-1 0 0,0 0 1 0 0,0-1 0 0 0,0 2-1 0 0,1-1 1 0 0,0 0 0 0 0,-1 8-1 0 0,2-8 2 0 0,0-1-1 0 0,0 0 0 0 0,1 1 1 0 0,-1-1-1 0 0,1 1 0 0 0,0-1 1 0 0,1 0-1 0 0,-1 0 1 0 0,1 0-1 0 0,0 0 0 0 0,1 0 1 0 0,-1 0-1 0 0,5 6 0 0 0,-3-5 11 0 0,1-1 1 0 0,0 1-1 0 0,0-1 0 0 0,1 1 0 0 0,-1-2 0 0 0,1 1 0 0 0,0 0 0 0 0,13 5 1 0 0,-8-4 3 0 0,1 0 0 0 0,0-2 1 0 0,1 1-1 0 0,-1-2 0 0 0,1 0 1 0 0,0 0-1 0 0,0-1 1 0 0,0-1-1 0 0,0 0 0 0 0,23-1 1 0 0,-30-1-5 0 0,1 1-1 0 0,-1-1 1 0 0,1 0 0 0 0,-1-1-1 0 0,0 0 1 0 0,1 0 0 0 0,-1 0-1 0 0,0 0 1 0 0,0-1 0 0 0,-1 0-1 0 0,1 0 1 0 0,0-1 0 0 0,-1 0-1 0 0,0 0 1 0 0,0 0 0 0 0,0 0-1 0 0,-1-1 1 0 0,1 0 0 0 0,-1 0-1 0 0,0 0 1 0 0,0 0 0 0 0,-1-1-1 0 0,4-7 1 0 0,6-14 58 0 0,15-45 1 0 0,-23 57-48 0 0,-1 1 0 0 0,-1-1 0 0 0,-1 0 0 0 0,2-30 0 0 0,-4 34-26 0 0,-2-2 0 0 0,1 13 0 0 0,1 0 0 0 0,0-1 0 0 0,0 1 0 0 0,0-1 0 0 0,-1 1 0 0 0,1-1 0 0 0,0 1 0 0 0,-1 0 0 0 0,1-1 0 0 0,0 1 0 0 0,-1-1 0 0 0,1 1 0 0 0,0 0 0 0 0,-1-1 0 0 0,1 1 0 0 0,0 0 0 0 0,-1 0 0 0 0,0-1 0 0 0,1 1 0 0 0,-1 0 0 0 0,1 0 0 0 0,-1 0 0 0 0,0 0 0 0 0,1 0 0 0 0,-1 0 0 0 0,1 0 0 0 0,-1 0 0 0 0,1 0 0 0 0,-1 1 0 0 0,1-1 0 0 0,-1 0 0 0 0,1 0 0 0 0,-1 0 0 0 0,1 1 0 0 0,0-1 0 0 0,-1 0 0 0 0,0 1 0 0 0,-1 1-7 0 0,-1 1-1 0 0,0-1 1 0 0,1 1-1 0 0,0-1 1 0 0,-1 1-1 0 0,1 0 1 0 0,0 0-1 0 0,1 0 1 0 0,-1 0 0 0 0,0 1-1 0 0,1-1 1 0 0,0 0-1 0 0,0 1 1 0 0,-2 5-1 0 0,2-2-8 0 0,0 0 0 0 0,0 0 0 0 0,1 0 0 0 0,0 0 0 0 0,0 0 0 0 0,2 12 0 0 0,1-5 16 0 0,2 4 0 0 0,-3-13 0 0 0,8 15 0 0 0,-4-6 0 0 0,3 6-43 0 0,-8-19 180 0 0,1 2 247 0 0,5-13-230 0 0,4-6-105 0 0,-1 0 0 0 0,0 0 0 0 0,-2-1 0 0 0,8-19 0 0 0,-7 17-6 0 0,13-51 21 0 0,-12 50-59 0 0,-3 15-11 0 0,-4 3-17 0 0,-1 1-32 0 0,0 0 0 0 0,0 0 0 0 0,1 0-1 0 0,-1 0 1 0 0,0 0 0 0 0,0 0 0 0 0,1 0-1 0 0,-1 1 1 0 0,0-1 0 0 0,1 1 0 0 0,-1 0 0 0 0,0 0-1 0 0,1-1 1 0 0,-1 2 0 0 0,4-1 0 0 0,5 2-537 0 0,-1 0 1 0 0,13 4-1 0 0,-7-2-575 0 0,22 6-3061 0 0,-18-5-1263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9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4 457 14191 0 0,'-3'-40'1291'0'0,"5"23"-1023"0"0,2 13-301 0 0,-1 3 51 0 0,1-3 26 0 0,1 1 0 0 0,0 0 0 0 0,0 0 0 0 0,1 0-1 0 0,-1 0 1 0 0,6-1 0 0 0,-4 1 33 0 0,0 0-1 0 0,-1 0 1 0 0,11-7 0 0 0,-16 10-77 0 0,22-16-42 0 0,-1-1 0 0 0,-1-1-1 0 0,0 0 1 0 0,30-38 0 0 0,37-78-498 0 0,-56 82-3644 0 0,-7 11-727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09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0 728 10591 0 0,'3'-15'429'0'0,"1"-10"-115"0"0,1 0 0 0 0,0 1 0 0 0,2 0 0 0 0,12-27 0 0 0,5-6 1517 0 0,33-115 1 0 0,-46 135-1630 0 0,1 0 0 0 0,2 1 0 0 0,2 1 0 0 0,35-58 0 0 0,-4 20-331 0 0,-32 50-22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10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340 554 1839 0 0,'0'0'176'0'0,"-3"-13"-176"0"0</inkml:trace>
  <inkml:trace contextRef="#ctx0" brushRef="#br0" timeOffset="1">177 315 9503 0 0,'-25'-35'416'0'0,"8"10"96"0"0,-3-7-416 0 0,-2-4-96 0 0,2 3 0 0 0,3 1 0 0 0,2 1 696 0 0,1 6 112 0 0,4 3 24 0 0,2 5 8 0 0,3 2-528 0 0,1 4 72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10.4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599 381 12351 0 0,'-42'-54'678'0'0,"-68"-66"0"0"0,83 95-461 0 0,-1 1 0 0 0,-1 1 0 0 0,-1 1-1 0 0,-40-21 1 0 0,48 31-235 0 0,-2 2 0 0 0,1 1 0 0 0,-1 0 0 0 0,-1 2 0 0 0,1 1 0 0 0,-1 0 0 0 0,-30-1 0 0 0,14 3-54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10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498 266 6911 0 0,'-17'-27'304'0'0,"2"9"64"0"0,-3-1-296 0 0,-6-4-72 0 0,1-6 0 0 0,-4 2 0 0 0,-2 2 1168 0 0,-3 3 216 0 0,-7 5 48 0 0,2 2 8 0 0,0 2-1088 0 0,2 1-208 0 0,0 4-48 0 0,1 3 0 0 0,0 1-360 0 0,3 3-72 0 0,0 1-16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11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363 159 10591 0 0,'-12'-25'944'0'0,"-8"-1"-752"0"0,-7 3-192 0 0,-2 1 0 0 0,1 3 416 0 0,-3 4 40 0 0,-1 3 16 0 0,-1 6 0 0 0,-3-1-344 0 0,-1 4-64 0 0,-1 3-64 0 0,-1 3-5472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4.214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199 86 5527 0 0,'-3'-5'92'0'0,"0"0"-1"0"0,0 0 1 0 0,0 1-1 0 0,-1-1 1 0 0,0 1-1 0 0,0 0 0 0 0,0 0 1 0 0,0 0-1 0 0,0 0 1 0 0,-7-3-1 0 0,3 2 129 0 0,1 1 0 0 0,-15-6 0 0 0,-6 0 224 0 0,21 9-429 0 0,1-1-1 0 0,-1 1 1 0 0,-11 0 0 0 0,-8 1-602 0 0,25 0 544 0 0,-5 13-48 0 0,4-6 85 0 0,1-1-1 0 0,-1 1 1 0 0,1 0-1 0 0,1-1 0 0 0,-1 1 1 0 0,1 7-1 0 0,-1 15-11 0 0,-2-2 18 0 0,-2 3 0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4.565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7 1 5119 0 0,'-2'17'224'0'0,"2"-6"56"0"0,-2 3-280 0 0,1 3 0 0 0,-1 1 0 0 0,2 1 0 0 0,0-1 144 0 0,2 2-24 0 0,-1-3-8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4.906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22 2759 0 0,'11'-22'272'0'0,"5"27"-272"0"0,-3 7 0 0 0,-3 6 1288 0 0,-3 4 232 0 0,-2 3 48 0 0</inkml:trace>
  <inkml:trace contextRef="#ctx0" brushRef="#br0" timeOffset="1">566 34 6911 0 0,'8'-22'744'0'0,"6"25"-744"0"0,-1 9 0 0 0,-1 6 232 0 0,0 6 32 0 0,0 1 8 0 0,1 0-3616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5.25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61 11055 0 0,'18'-34'984'0'0,"-5"19"-792"0"0,3 6-192 0 0,2 6 0 0 0,4 5 128 0 0,3 4-24 0 0,4 6 0 0 0,3 3 0 0 0,3 4-232 0 0,0 4-40 0 0,1 4-16 0 0,1 0 0 0 0,-2-2-560 0 0,2 1-120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3.4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83 1375 0 0,'3'-7'45'0'0,"6"-22"46"0"0,-9 27 499 0 0,0 0-1 0 0,0 0 0 0 0,1 0 0 0 0,-1 0 0 0 0,-1 1 0 0 0,1-1 0 0 0,0 0 0 0 0,0 0 0 0 0,-1 0 0 0 0,1 0 0 0 0,-1 0 0 0 0,1 1 0 0 0,-1-1 0 0 0,0 0 0 0 0,0 0 0 0 0,0 1 0 0 0,0-1 1 0 0,0 1-1 0 0,0-1 0 0 0,0 1 0 0 0,0-1 0 0 0,-1 1 0 0 0,1 0 0 0 0,-2-2 0 0 0,2 3-533 0 0,1-1 1 0 0,-1 1-1 0 0,0 0 0 0 0,1 0 1 0 0,-1-1-1 0 0,0 1 1 0 0,1 0-1 0 0,-1 0 0 0 0,0 0 1 0 0,1 0-1 0 0,-1 0 1 0 0,0 0-1 0 0,1 0 0 0 0,-1 0 1 0 0,0 0-1 0 0,0 0 1 0 0,1 0-1 0 0,-2 0 0 0 0,0 1 77 0 0,-14-2 193 0 0,9 1-246 0 0,0 0-1 0 0,0 1 0 0 0,0-1 0 0 0,0 1 0 0 0,0 1 1 0 0,1-1-1 0 0,-13 5 0 0 0,0 1-25 0 0,16-4-53 0 0,2-1 8 0 0,-2 2 34 0 0,-2 7-33 0 0,6 4 1 0 0,1-9-6 0 0,0 0 1 0 0,1 0-1 0 0,0 0 0 0 0,0 0 1 0 0,0 0-1 0 0,8 9 0 0 0,-6-9-1 0 0,0 1 0 0 0,-1 1 0 0 0,6 13 0 0 0,-7-12-4 0 0,0 0 0 0 0,-1 0 0 0 0,-1 0 0 0 0,1 0 0 0 0,-2 1 0 0 0,1 14 0 0 0,-10 59 0 0 0,5-47 0 0 0,3-29 0 0 0,-1 1 0 0 0,1 0 0 0 0,-1-1 0 0 0,-1 1 0 0 0,0-1 0 0 0,0 0 0 0 0,0 1 0 0 0,-1-1 0 0 0,-4 7 0 0 0,7-13 0 0 0,0 1 0 0 0,0-1 0 0 0,0 1 0 0 0,0-1 0 0 0,0 1 0 0 0,0-1 0 0 0,0 1 0 0 0,0-1 0 0 0,-1 0 0 0 0,1 0 0 0 0,0 0 0 0 0,-1 0 0 0 0,1 0 0 0 0,-1 0 0 0 0,1 0 0 0 0,-1 0 0 0 0,-3 1 0 0 0,-1 0 0 0 0,0 0 45 0 0,0 0-1 0 0,0 0 0 0 0,0 0 0 0 0,0-1 1 0 0,0 0-1 0 0,0 0 0 0 0,-1-1 1 0 0,1 0-1 0 0,0 0 0 0 0,-1 0 0 0 0,-8-2 1 0 0,-31 0 95 0 0,40 2-360 0 0,0 1 0 0 0,0 0 1 0 0,-8 2-1 0 0,10-2 7 0 0,2-1-369 0 0,51-17-2698 0 0,29-13 3813 0 0,128-61 1463 0 0,-62 32-1757 0 0,-69 30 29 0 0,-57 21-126 0 0,-1 0 0 0 0,0 0 1 0 0,18-14-1 0 0,-15 9 105 0 0,-9 6-19 0 0,-1 0 0 0 0,1-1 1 0 0,-1 0-1 0 0,17-18 0 0 0,-26 24-165 0 0,-1 0 0 0 0,1 1 0 0 0,0-1 0 0 0,-1 0 0 0 0,1 1 0 0 0,-1-1 0 0 0,1 0 0 0 0,-1 1 0 0 0,0-1 0 0 0,0 0 0 0 0,1 0 0 0 0,-1 0 0 0 0,-1 1 0 0 0,1-1 0 0 0,0 0 0 0 0,0 0 0 0 0,-1-2 0 0 0,-1-2 68 0 0,1 1-1 0 0,-1 0 0 0 0,0 0 0 0 0,-3-5 0 0 0,4 8-115 0 0,-1 0 1 0 0,1 0-1 0 0,-1 0 0 0 0,0 0 1 0 0,1 1-1 0 0,-1-1 0 0 0,0 1 0 0 0,0-1 1 0 0,0 1-1 0 0,0 0 0 0 0,0 0 1 0 0,0-1-1 0 0,-1 2 0 0 0,1-1 0 0 0,0 0 1 0 0,-1 0-1 0 0,1 1 0 0 0,0-1 0 0 0,-1 1 1 0 0,1 0-1 0 0,0 0 0 0 0,-1 0 1 0 0,1 0-1 0 0,-4 0 0 0 0,-5 1 38 0 0,1 1 1 0 0,0 0-1 0 0,0 0 0 0 0,-13 5 0 0 0,7-1-42 0 0,1 1 0 0 0,0 0 0 0 0,0 1-1 0 0,1 1 1 0 0,0 0 0 0 0,0 0 0 0 0,1 2-1 0 0,0 0 1 0 0,1 0 0 0 0,-18 23 0 0 0,23-27-4 0 0,2 1-1 0 0,-1 0 1 0 0,1 1 0 0 0,0-1 0 0 0,1 1-1 0 0,0 0 1 0 0,0 0 0 0 0,1 0-1 0 0,0 1 1 0 0,1-1 0 0 0,0 1 0 0 0,0 0-1 0 0,1-1 1 0 0,1 1 0 0 0,-1 0 0 0 0,1 0-1 0 0,1 0 1 0 0,0-1 0 0 0,3 16 0 0 0,-2-21-6 0 0,-1 0 1 0 0,1 0-1 0 0,-1 0 1 0 0,1 0 0 0 0,0 0-1 0 0,0 0 1 0 0,1 0 0 0 0,-1 0-1 0 0,1-1 1 0 0,0 0 0 0 0,0 1-1 0 0,0-1 1 0 0,1 0 0 0 0,4 3-1 0 0,3 2-65 0 0,1-2 0 0 0,0 1 0 0 0,18 5 0 0 0,-11-4-170 0 0,-8-3-488 0 0,1-1 1 0 0,22 5-1 0 0,-4-3-6277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5.60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1 175 13823 0 0,'0'-25'1224'0'0,"0"5"-976"0"0,3 5-152 0 0,14 15-32 0 0,6 7-64 0 0,4 3 96 0 0,0 3-360 0 0,3 4-80 0 0,1 3-8 0 0</inkml:trace>
  <inkml:trace contextRef="#ctx0" brushRef="#br0" timeOffset="1">537 31 12439 0 0,'-6'-17'1104'0'0,"2"5"-792"0"0,19 10-248 0 0,2 8-64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5.96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1 406 11055 0 0,'8'-15'984'0'0,"2"3"-792"0"0,4 5-192 0 0,4 7 0 0 0,6 5 0 0 0,4 2 0 0 0,8 0 0 0 0</inkml:trace>
  <inkml:trace contextRef="#ctx0" brushRef="#br0" timeOffset="1">371 28 10591 0 0,'-5'-14'944'0'0,"3"2"-632"0"0,19 11-208 0 0,6 1 0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6.29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0 139 3223 0 0,'2'-54'288'0'0,"-2"27"-288"0"0,0 5 0 0 0,17-13 4400 0 0,3 38-1952 0 0,8 0-6352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6.62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1 189 12895 0 0,'11'-40'1152'0'0,"3"3"-928"0"0,1 5-224 0 0,2 5 0 0 0,1 5 0 0 0,8 8 0 0 0,4 4 0 0 0,5 7-3824 0 0,6 0-736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6.990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990 893 10135 0 0,'15'-56'448'0'0,"-5"17"96"0"0,0-3-440 0 0,-1 0-104 0 0,-1 7 0 0 0,-1 1 0 0 0,-2 4 408 0 0,-2 6 56 0 0,1 8 16 0 0,-2 2 0 0 0</inkml:trace>
  <inkml:trace contextRef="#ctx0" brushRef="#br0" timeOffset="1">18 255 10135 0 0,'0'-49'896'0'0,"0"0"-712"0"0,-2 4-184 0 0,-1 6 0 0 0,-2 6 0 0 0,1 9-120 0 0,1 9 24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3T05:41:27.327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157 185 10967,'-10'-50'480,"0"18"112,-4 0-472,-1 5-120,-2 5 0,0 9 0,1 6 0,1 5 0,-11 7-72,9 7 72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7.671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658 241 2303 0 0,'-29'-37'200'0'0,"9"12"-200"0"0,-3-5 0 0 0,-3 1 0 0 0,-1 0 1080 0 0,2 6 168 0 0,2 1 40 0 0,3 5 8 0 0,3 4-928 0 0,5 4-184 0 0,4 3-40 0 0</inkml:trace>
  <inkml:trace contextRef="#ctx0" brushRef="#br0" timeOffset="1">352 436 3679 0 0,'-39'-35'160'0'0,"12"6"40"0"0,-5-8-200 0 0,-3 2 0 0 0,-6 5 0 0 0,1 5 0 0 0,1 1 1040 0 0,4 7 168 0 0,1 5 32 0 0,4 2 8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8.01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263 77 3223 0 0,'-42'-25'288'0'0,"12"10"-288"0"0,-5 2 0 0 0,-4 1 0 0 0,-1 5 512 0 0,1 4 40 0 0,2 1 16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8.349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976 184 5983 0 0,'-32'-22'536'0'0,"-3"2"-432"0"0,-6 3-104 0 0,1 4 0 0 0,-2 1 0 0 0</inkml:trace>
  <inkml:trace contextRef="#ctx0" brushRef="#br0" timeOffset="1">172 120 9439 0 0,'-42'-50'416'0'0,"11"23"96"0"0,-4 5-416 0 0,1 7-96 0 0,4 10 0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1:28.692"/>
    </inkml:context>
    <inkml:brush xml:id="br0">
      <inkml:brushProperty name="width" value="0.3" units="cm"/>
      <inkml:brushProperty name="height" value="0.6" units="cm"/>
      <inkml:brushProperty name="color" value="#00FDFF"/>
      <inkml:brushProperty name="tip" value="rectangle"/>
      <inkml:brushProperty name="rasterOp" value="maskPen"/>
    </inkml:brush>
  </inkml:definitions>
  <inkml:trace contextRef="#ctx0" brushRef="#br0">1 69 11975 0 0,'50'-35'528'0'0,"-16"18"112"0"0,1 6-512 0 0,5 6-128 0 0,4 6 0 0 0,7 6 0 0 0,2 3 0 0 0,5 2-88 0 0,2-2 16 0 0,4 0 0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3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249 0 9791 0 0,'-1'2'447'0'0,"-8"11"-349"0"0,1 0-1 0 0,1 1 1 0 0,0 0-1 0 0,-9 27 1 0 0,-11 63 550 0 0,0-4 609 0 0,22-83-669 0 0,-2-1 0 0 0,0 0 0 0 0,-17 29 0 0 0,6-18 83 0 0,-1 2 358 0 0,-23 44 1 0 0,38-63-855 0 0,0-1 0 0 0,0 1 0 0 0,1 0-1 0 0,0 0 1 0 0,1 0 0 0 0,0 0 0 0 0,1 0 0 0 0,0 1 0 0 0,0 13 0 0 0,2-18-143 0 0,0 1-1 0 0,0-1 1 0 0,0 1 0 0 0,1-1 0 0 0,0 1 0 0 0,0-1-1 0 0,0 0 1 0 0,1 0 0 0 0,0 0 0 0 0,0 0 0 0 0,1-1 0 0 0,-1 1-1 0 0,1-1 1 0 0,1 0 0 0 0,-1 0 0 0 0,1 0 0 0 0,-1-1-1 0 0,1 0 1 0 0,1 0 0 0 0,-1 0 0 0 0,11 6 0 0 0,-7-6-87 0 0,0 1-1 0 0,1-1 1 0 0,0-1 0 0 0,0 0 0 0 0,0 0 0 0 0,0-1 0 0 0,0 0 0 0 0,1-1 0 0 0,-1 0 0 0 0,0-1 0 0 0,1 0 0 0 0,-1 0 0 0 0,12-3 0 0 0,-13 2-636 0 0,1-1 1 0 0,-1 0-1 0 0,0-1 0 0 0,0 0 0 0 0,0 0 0 0 0,11-7 0 0 0,-4 1-4769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8:57.7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2 358 9671 0 0,'0'0'440'0'0,"0"-2"-5"0"0,-1-7-188 0 0,1 8-184 0 0,0 1 0 0 0,0-1 1 0 0,0 1-1 0 0,1-1 1 0 0,-1 0-1 0 0,0 1 0 0 0,0-1 1 0 0,1 1-1 0 0,-1-1 1 0 0,0 1-1 0 0,1-1 0 0 0,-1 1 1 0 0,0-1-1 0 0,1 1 1 0 0,-1-1-1 0 0,1 1 0 0 0,-1-1 1 0 0,1 1-1 0 0,-1 0 0 0 0,1-1 1 0 0,-1 1-1 0 0,1 0 1 0 0,-1 0-1 0 0,1-1 0 0 0,0 1 1 0 0,-1 0-1 0 0,1 0 1 0 0,0-1-1 0 0,20-3 680 0 0,-19 3-803 0 0,58-8 70 0 0,-26 5 211 0 0,52-14 0 0 0,-72 14-103 0 0,0 0-1 0 0,0-1 1 0 0,-1-1-1 0 0,1 0 1 0 0,-1-1 0 0 0,-1 0-1 0 0,1-1 1 0 0,-1 0-1 0 0,20-19 1 0 0,-26 21 0 0 0,-1-1 1 0 0,1 1-1 0 0,-2-1 1 0 0,1 0-1 0 0,-1 0 1 0 0,0 0-1 0 0,0-1 1 0 0,-1 1-1 0 0,0-1 1 0 0,0 0-1 0 0,0 0 1 0 0,-1 0-1 0 0,-1 0 0 0 0,0 0 1 0 0,0 0-1 0 0,0-1 1 0 0,-1 1-1 0 0,0 0 1 0 0,-2-15-1 0 0,1 21-105 0 0,1 0-1 0 0,-1-1 0 0 0,1 1 1 0 0,-1 0-1 0 0,0-1 1 0 0,0 1-1 0 0,0 0 0 0 0,0 0 1 0 0,-1 0-1 0 0,1 0 0 0 0,0 0 1 0 0,-1 0-1 0 0,0 0 1 0 0,1 0-1 0 0,-1 0 0 0 0,0 1 1 0 0,0-1-1 0 0,0 1 0 0 0,0 0 1 0 0,0-1-1 0 0,0 1 1 0 0,0 0-1 0 0,0 0 0 0 0,-1 0 1 0 0,1 0-1 0 0,-3 0 1 0 0,1 0-12 0 0,0 1 0 0 0,0-1 0 0 0,0 1 0 0 0,0-1 0 0 0,0 1 0 0 0,0 1 0 0 0,0-1 0 0 0,0 0 0 0 0,0 1 1 0 0,0 0-1 0 0,1 0 0 0 0,-1 0 0 0 0,0 0 0 0 0,0 1 0 0 0,-4 2 0 0 0,-105 60-67 0 0,104-58 60 0 0,-2 0 2 0 0,-22 17-1 0 0,29-20 5 0 0,0 1 1 0 0,0 0-1 0 0,1 1 0 0 0,-1-1 0 0 0,1 0 0 0 0,0 1 0 0 0,-4 8 0 0 0,4-7 1 0 0,0 1-1 0 0,1-1 0 0 0,0 1 0 0 0,0-1 1 0 0,0 1-1 0 0,1 0 0 0 0,0-1 1 0 0,1 1-1 0 0,-1 0 0 0 0,2 9 0 0 0,0-6 9 0 0,0 0-1 0 0,1 1 0 0 0,1-1 0 0 0,0 0 0 0 0,0 0 1 0 0,6 11-1 0 0,-1-5 32 0 0,1 0 1 0 0,0 0-1 0 0,1-1 1 0 0,1-1-1 0 0,0 0 0 0 0,1 0 1 0 0,22 18-1 0 0,50 30 246 0 0,-44-35-462 0 0,-19-13-1575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4.2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33 18199 0 0,'-13'-7'335'0'0,"6"3"-150"0"0,1 0-1 0 0,-1 1 0 0 0,0 0 1 0 0,0 0-1 0 0,-1 1 1 0 0,1 0-1 0 0,-1 0 0 0 0,-12 0 357 0 0,27 4-337 0 0,20 4-112 0 0,39 6-179 0 0,54-8-772 0 0,-98-4-118 0 0,30 0-5819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4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290 13 8751 0 0,'-5'-2'80'0'0,"0"0"-1"0"0,-1 1 0 0 0,0-1 1 0 0,1 1-1 0 0,-1 0 0 0 0,0 0 1 0 0,1 1-1 0 0,-1 0 0 0 0,0 0 1 0 0,0 0-1 0 0,-10 2 0 0 0,-35-2 777 0 0,41 0 2920 0 0,21 2-2256 0 0,15 1-1168 0 0,0 0 0 0 0,0-2 0 0 0,35-2 0 0 0,-11 0-192 0 0,60-5 41 0 0,-2 0-62 0 0,-98 8-127 0 0,-9 2-11 0 0,-4 2-2 0 0,1-4-5 0 0,0 1 0 0 0,0 0-1 0 0,0-1 1 0 0,0 1 0 0 0,-1-1-1 0 0,1 1 1 0 0,-1-1 0 0 0,0 0-1 0 0,-3 2 1 0 0,-32 16-45 0 0,20-11 8 0 0,-102 49-166 0 0,73-38 111 0 0,-82 50 0 0 0,90-45 102 0 0,15-10 44 0 0,1 1-1 0 0,-42 36 0 0 0,60-47 38 0 0,0 1 0 0 0,1 0 0 0 0,-1 0 0 0 0,1 0 0 0 0,0 0 0 0 0,1 1 0 0 0,0-1 0 0 0,0 1-1 0 0,0 0 1 0 0,-2 8 0 0 0,5-12-53 0 0,-1 0 0 0 0,0-1 0 0 0,1 1-1 0 0,0-1 1 0 0,0 1 0 0 0,-1 0 0 0 0,1-1-1 0 0,1 1 1 0 0,-1 0 0 0 0,0-1 0 0 0,1 1-1 0 0,-1-1 1 0 0,1 1 0 0 0,0 0 0 0 0,0-1 0 0 0,0 0-1 0 0,0 1 1 0 0,0-1 0 0 0,1 0 0 0 0,-1 1-1 0 0,1-1 1 0 0,-1 0 0 0 0,1 0 0 0 0,0 0-1 0 0,0 0 1 0 0,0-1 0 0 0,0 1 0 0 0,0 0 0 0 0,0-1-1 0 0,0 1 1 0 0,3 0 0 0 0,5 3 26 0 0,0-1 0 0 0,1-1 0 0 0,-1 0 0 0 0,1 0 0 0 0,15 1 0 0 0,57 2 52 0 0,-62-5-65 0 0,23 1-366 0 0,1-2 0 0 0,0-2 0 0 0,0-2 0 0 0,81-19 1 0 0,-102 16-1210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4.9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24 16927 0 0,'-2'-5'243'0'0,"2"4"-162"0"0,0 0 0 0 0,-1 1 0 0 0,1-1-1 0 0,-1 0 1 0 0,1 0 0 0 0,-1 0 0 0 0,1 0 0 0 0,-1 1 0 0 0,1-1-1 0 0,-1 0 1 0 0,0 0 0 0 0,1 1 0 0 0,-1-1 0 0 0,0 1-1 0 0,-1-2 1 0 0,-6-3 221 0 0,6 4 204 0 0,5 2-366 0 0,39 8-150 0 0,72 7 0 0 0,-53-11-552 0 0,-30-2 228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25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66 124 11975 0 0,'-3'-2'3515'0'0,"40"20"-2659"0"0,-20-13-803 0 0,0-2-1 0 0,0 0 1 0 0,0-1 0 0 0,30-1-1 0 0,-14-2 127 0 0,50-8 0 0 0,-68 7-131 0 0,0-1-1 0 0,0-1 1 0 0,-1 0-1 0 0,0 0 0 0 0,0-2 1 0 0,18-9-1 0 0,-22 6 1 0 0,-3-3-36 0 0,-4 0-12 0 0,-4 9-4 0 0,0 0-1 0 0,1 1 0 0 0,-1-1 0 0 0,0 0 1 0 0,-1 1-1 0 0,1-1 0 0 0,0 1 1 0 0,-1-1-1 0 0,1 1 0 0 0,-1 0 0 0 0,0-1 1 0 0,0 1-1 0 0,0 0 0 0 0,0 0 1 0 0,0 0-1 0 0,0 1 0 0 0,-1-1 0 0 0,1 0 1 0 0,0 1-1 0 0,-1 0 0 0 0,-4-2 1 0 0,-3-2-26 0 0,1 1 1 0 0,-1 1 0 0 0,0 0 0 0 0,-18-3 0 0 0,16 5 11 0 0,0 0 1 0 0,-1 1 0 0 0,1 0-1 0 0,0 1 1 0 0,-1 0-1 0 0,-12 4 1 0 0,5-1 10 0 0,0 2 0 0 0,-35 14 0 0 0,42-14 50 0 0,1 0 0 0 0,-1 1 0 0 0,1 1 0 0 0,0 0 1 0 0,1 0-1 0 0,0 1 0 0 0,1 1 0 0 0,-1 0 0 0 0,-16 22 0 0 0,23-27 11 0 0,0 2 0 0 0,0-1 0 0 0,0 0 1 0 0,1 1-1 0 0,0-1 0 0 0,0 1 0 0 0,1 0 0 0 0,0 0 1 0 0,0 0-1 0 0,1 0 0 0 0,0 0 0 0 0,0 0 0 0 0,0 1 0 0 0,1-1 1 0 0,0 0-1 0 0,1 1 0 0 0,0-1 0 0 0,0 0 0 0 0,0 0 1 0 0,1 0-1 0 0,2 7 0 0 0,-1-7-12 0 0,-1-1-1 0 0,1 0 1 0 0,1 1 0 0 0,-1-1-1 0 0,1-1 1 0 0,0 1-1 0 0,1-1 1 0 0,-1 1 0 0 0,1-1-1 0 0,0 0 1 0 0,8 6 0 0 0,-4-5 6 0 0,0-1 1 0 0,1 1-1 0 0,-1-1 1 0 0,1-1 0 0 0,0 0-1 0 0,18 5 1 0 0,2-3-11 0 0,0-1 1 0 0,0-2 0 0 0,0-1-1 0 0,42-3 1 0 0,-43 0-64 0 0,0-1-1 0 0,-1-2 0 0 0,1-1 1 0 0,49-16-1 0 0,-64 17 16 0 0,0-2-1 0 0,-1 1 0 0 0,0-2 1 0 0,0 1-1 0 0,-1-2 0 0 0,0 0 1 0 0,0 0-1 0 0,0-1 0 0 0,-1 0 1 0 0,-1-1-1 0 0,15-18 0 0 0,-22 24 36 0 0,0-1 0 0 0,0 0 0 0 0,0-1 0 0 0,0 1 0 0 0,-1 0 0 0 0,0-1 0 0 0,0 1 0 0 0,-1-1 0 0 0,2-11 0 0 0,-2 14-10 0 0,-1 0 0 0 0,0-1 0 0 0,0 1 0 0 0,0 0 1 0 0,0-1-1 0 0,-1 1 0 0 0,1 0 0 0 0,-1 0 1 0 0,0 0-1 0 0,0-1 0 0 0,0 1 0 0 0,0 0 1 0 0,0 0-1 0 0,-1 0 0 0 0,0 1 0 0 0,1-1 0 0 0,-1 0 1 0 0,-3-3-1 0 0,4 5-3 0 0,0 0 1 0 0,0 1-1 0 0,1-1 0 0 0,-1 1 1 0 0,0-1-1 0 0,0 1 1 0 0,0-1-1 0 0,0 1 0 0 0,1 0 1 0 0,-1-1-1 0 0,0 1 1 0 0,0 0-1 0 0,0 0 0 0 0,0-1 1 0 0,0 1-1 0 0,0 0 0 0 0,0 0 1 0 0,0 0-1 0 0,-1 0 1 0 0,-1 1-10 0 0,-14 0 8 0 0,13 3-13 0 0,2-2 3 0 0,-6 8-1 0 0,4-4 0 0 0,2-3 0 0 0,1 0 0 0 0,-1 1 0 0 0,1-1 0 0 0,0 0 0 0 0,0 1 0 0 0,0-1 0 0 0,0 0 0 0 0,0 1 0 0 0,1-1 0 0 0,0 5 0 0 0,-1 1-12 0 0,0 1-1 0 0,1-1 1 0 0,0 1 0 0 0,1-1-1 0 0,0 1 1 0 0,4 14-1 0 0,20 58 26 0 0,-9-32-5 0 0,0 3 221 0 0,-15-50 396 0 0,0-6-395 0 0,1-13 111 0 0,-1 0 1 0 0,0 0 0 0 0,-1-1 0 0 0,-4-29 0 0 0,0-19 192 0 0,4 43-487 0 0,1-39 83 0 0,-1 55-121 0 0,1 0-1 0 0,0 0 0 0 0,0 0 0 0 0,0 0 0 0 0,1 0 1 0 0,0 1-1 0 0,5-10 0 0 0,-5 11-12 0 0,1 0 0 0 0,1 0 0 0 0,-1 0 1 0 0,0 0-1 0 0,1 1 0 0 0,0-1 0 0 0,0 1 0 0 0,0 0 0 0 0,0 0 0 0 0,1 1 0 0 0,-1-1 0 0 0,1 1 0 0 0,-1 0 0 0 0,1 0 1 0 0,9-2-1 0 0,6-1-20 0 0,0 2-1 0 0,33-3 1 0 0,-44 5 23 0 0,46 0-309 0 0,0 1 1 0 0,62 10-1 0 0,-46-4-2302 0 0,-28-2-4695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31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1142 1 4863 0 0,'0'0'223'0'0,"-2"0"-16"0"0,-3 2-166 0 0,-26 1 82 0 0,16 0 630 0 0,1 0 1 0 0,-1 0 0 0 0,1 2-1 0 0,-1 0 1 0 0,-13 7-1 0 0,0-1-677 0 0,-202 61 2605 0 0,197-62-1892 0 0,-32 15-1 0 0,7-2-349 0 0,33-13-421 0 0,0 2-1 0 0,1 1 0 0 0,-31 22 1 0 0,27-17-16 0 0,-46 30-2 0 0,63-41 48 0 0,0 0-1 0 0,1 1 1 0 0,-1 1-1 0 0,-10 11 1 0 0,-36 43 283 0 0,48-52-306 0 0,-29 34 183 0 0,-50 78-1 0 0,74-100-119 0 0,1 1 0 0 0,1 0 0 0 0,1 1 0 0 0,2 1-1 0 0,-12 45 1 0 0,12-26-2 0 0,3 1 0 0 0,2 0 0 0 0,1 0 0 0 0,7 81 0 0 0,44 180 420 0 0,-11-163-114 0 0,19 71 287 0 0,0 4-254 0 0,77 293 215 0 0,-127-492-608 0 0,36 141 157 0 0,32 96 84 0 0,27 6 89 0 0,-84-222-325 0 0,74 190 254 0 0,-48-107-231 0 0,32 112 115 0 0,52 175 70 0 0,-100-345-228 0 0,-3-9 43 0 0,17 66-1 0 0,-32-91-51 0 0,7 25 74 0 0,12 86-1 0 0,-11 122 212 0 0,-7-81-253 0 0,-6-138-4 0 0,2 1-1 0 0,2-1 1 0 0,2 0-1 0 0,2-1 1 0 0,2-1-1 0 0,1 0 1 0 0,3 0 0 0 0,44 77-1 0 0,-47-95 77 0 0,-1 2 1 0 0,12 34-1 0 0,16 61 48 0 0,-24-66-124 0 0,44 120-22 0 0,-44-133-15 0 0,1-2 0 0 0,27 41 0 0 0,-29-58 54 0 0,1 0 1 0 0,2-2-1 0 0,0 0 0 0 0,2-1 1 0 0,0-1-1 0 0,2-2 0 0 0,0 0 1 0 0,50 30-1 0 0,8 0 336 0 0,104 60 230 0 0,-79-46-478 0 0,141 111 1 0 0,183 112-36 0 0,-334-231 42 0 0,3-4 0 0 0,211 73-1 0 0,-30-52 913 0 0,-9-3-320 0 0,-169-35-670 0 0,124 36 7 0 0,-179-59-164 0 0,1 0-911 0 0,55 7 0 0 0,-79-16-778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32.9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534 0 5263 0 0,'0'0'992'0'0,"-2"1"-760"0"0,-25 9 1872 0 0,26-9-1728 0 0,-28 18 1670 0 0,21-14-1820 0 0,0-1 1 0 0,0 1-1 0 0,0 0 1 0 0,1 1-1 0 0,-8 6 0 0 0,-18 14 330 0 0,16-14-312 0 0,1 1-1 0 0,0 0 1 0 0,1 1-1 0 0,0 0 0 0 0,2 1 1 0 0,0 1-1 0 0,0 0 1 0 0,-17 31-1 0 0,18-27-109 0 0,-4 8 560 0 0,-18 43-1 0 0,33-69-581 0 0,0 1-2 0 0,-7 16 76 0 0,7-17-98 0 0,1 0-14 0 0,-17 71 828 0 0,15-62-787 0 0,-1 0 0 0 0,1-1 0 0 0,-1 19 0 0 0,2-9 9 0 0,1-5 38 0 0,3 10-68 0 0,-3-14-40 0 0,1 21-8 0 0,-2-27-18 0 0,1-3 36 0 0,0 0 0 0 0,-1 4 12 0 0,0 0 0 0 0,0 1 0 0 0,-1-1 0 0 0,0 0 0 0 0,0 0 0 0 0,0 0 0 0 0,-1 0 0 0 0,1-1 0 0 0,-2 1 0 0 0,1-1 0 0 0,-8 10 0 0 0,10-13-4 0 0,0-1-63 0 0,-2 4 40 0 0,1 1-1 0 0,0 0 1 0 0,0 0-1 0 0,0 0 0 0 0,-1 9 1 0 0,2-11-34 0 0,-2 10 28 0 0,2-2-22 0 0,0-4 42 0 0,-1 0 1 0 0,-4 16 0 0 0,-5 15 273 0 0,7-25-260 0 0,1-4 3 0 0,0 0 23 0 0,2-7-74 0 0,0 0 0 0 0,0 0 1 0 0,1 1-1 0 0,0-1 0 0 0,0 0 0 0 0,0 1 0 0 0,0-1 0 0 0,0 4 1 0 0,0 2-8 0 0,0-2 29 0 0,-1-8-22 0 0,0 4-3 0 0,-1 30 0 0 0,1-18-15 0 0,2-1 32 0 0,2-1-33 0 0,3 4 1 0 0,-4-14 13 0 0,4 17 13 0 0,-5-10-25 0 0,-1-5 36 0 0,-1 4-24 0 0,0-5 24 0 0,-2 5-24 0 0,3-5 24 0 0,-2 4-25 0 0,2-6 30 0 0,-2 12 64 0 0,1-12-114 0 0,0 1-1 0 0,0-1 1 0 0,0 1-1 0 0,-1-1 1 0 0,1 0-1 0 0,0 1 1 0 0,-1-1-1 0 0,0 0 0 0 0,1 0 1 0 0,-1 0-1 0 0,0 0 1 0 0,0 0-1 0 0,-3 1 1 0 0,3-1 1 0 0,-1 0 0 0 0,1 0 0 0 0,-1 1 0 0 0,1-1 0 0 0,0 0 0 0 0,0 1 0 0 0,0 0 0 0 0,0-1 0 0 0,-2 5 0 0 0,3-5-4 0 0,0 0 0 0 0,-1-1-1 0 0,1 1 1 0 0,0 0 0 0 0,0 0 0 0 0,1 0-1 0 0,-1 0 1 0 0,0 0 0 0 0,1 0 0 0 0,-1 0-1 0 0,1 0 1 0 0,0 1 0 0 0,0-1-1 0 0,-1 0 1 0 0,2 4 0 0 0,-1 0-12 0 0,0-4-78 0 0,0 1 0 0 0,1 0 0 0 0,-1-1 0 0 0,1 1 0 0 0,-1 0 0 0 0,1-1 0 0 0,1 4 0 0 0,7 9-5480 0 0,0-3-1340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34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1 2303 0 0,'0'0'12400'0'0,"1"2"-12152"0"0,2 2-80 0 0,-1 0-1 0 0,1 0 1 0 0,0 0-1 0 0,-1-1 1 0 0,2 1-1 0 0,3 3 1 0 0,3 4-127 0 0,0 0 96 0 0,-1 0 0 0 0,9 15 1 0 0,-13-19-23 0 0,-1 0 1 0 0,1-1 0 0 0,7 7-1 0 0,1-1 61 0 0,1-1 0 0 0,0-1 0 0 0,27 15 0 0 0,-2-2 266 0 0,-36-20-379 0 0,0-1 0 0 0,0 1 1 0 0,-1 0-1 0 0,1 0 1 0 0,-1 0-1 0 0,1 0 0 0 0,-1 0 1 0 0,0 0-1 0 0,-1 1 1 0 0,3 3-1 0 0,7 13 317 0 0,12 9-92 0 0,-16-19-200 0 0,1 3-20 0 0,12 17-48 0 0,0 4 37 0 0,-14-20-46 0 0,0-1 42 0 0,-3 1 13 0 0,-2-11-36 0 0,-1 0 1 0 0,-1 0-1 0 0,1 0 0 0 0,0 1 1 0 0,-1-1-1 0 0,1 0 1 0 0,-1 0-1 0 0,0 0 1 0 0,0 0-1 0 0,0 0 1 0 0,-1 0-1 0 0,1-1 1 0 0,-1 1-1 0 0,1 0 1 0 0,-1-1-1 0 0,0 1 1 0 0,0-1-1 0 0,0 1 1 0 0,-3 2-1 0 0,-6 4 21 0 0,0 0-1 0 0,-1 0 0 0 0,-13 7 1 0 0,5-3-10 0 0,-34 20 31 0 0,-79 36 0 0 0,74-40-10 0 0,29-15-450 0 0,-34 18 999 0 0,29-7-6535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38.0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805 210 3679 0 0,'-2'0'167'0'0,"-26"-9"1312"0"0,-47-20 0 0 0,60 21-330 0 0,0 0 0 0 0,1 0 0 0 0,-1-2 1 0 0,-19-16-1 0 0,14 8-337 0 0,6 4-224 0 0,0 1 0 0 0,-1 1-1 0 0,0 0 1 0 0,-1 1 0 0 0,-32-17 0 0 0,45 27-552 0 0,0 1 1 0 0,-1-1 0 0 0,1 0 0 0 0,0 1 0 0 0,-1 0 0 0 0,1 0 0 0 0,-1 0 0 0 0,1 0 0 0 0,0 0 0 0 0,-1 1 0 0 0,1-1 0 0 0,0 1 0 0 0,-1 0-1 0 0,1 0 1 0 0,0 0 0 0 0,0 0 0 0 0,0 1 0 0 0,-4 2 0 0 0,-3 2-15 0 0,-1 1 1 0 0,1 0-1 0 0,-16 15 0 0 0,8-3-19 0 0,1-1-1 0 0,0 2 1 0 0,-17 28-1 0 0,-37 71 52 0 0,33-50-22 0 0,-44 117 0 0 0,67-146-19 0 0,2 2 0 0 0,2 0 0 0 0,2 0-1 0 0,-6 65 1 0 0,14-84-13 0 0,0 0 0 0 0,2 0-1 0 0,0 0 1 0 0,2 0 0 0 0,1 0 0 0 0,0-1-1 0 0,2 0 1 0 0,1 0 0 0 0,11 28 0 0 0,-11-37 0 0 0,0 1 1 0 0,0 0 0 0 0,2-1 0 0 0,-1-1 0 0 0,2 0 0 0 0,0 0 0 0 0,0 0 0 0 0,1-1 0 0 0,0-1-1 0 0,1 0 1 0 0,0-1 0 0 0,1 0 0 0 0,0-1 0 0 0,25 13 0 0 0,-17-13 10 0 0,1-1 0 0 0,-1-1 0 0 0,1 0 0 0 0,0-2 0 0 0,0 0 0 0 0,1-2 0 0 0,-1-1 0 0 0,1 0 0 0 0,-1-2 0 0 0,1 0 0 0 0,37-8 0 0 0,-28 2 21 0 0,0-1-1 0 0,-1-2 1 0 0,0 0 0 0 0,-1-3 0 0 0,0 0 0 0 0,-1-2 0 0 0,41-27 0 0 0,-60 35-9 0 0,0 0 1 0 0,-1-1 0 0 0,1 0 0 0 0,-2 0-1 0 0,1-1 1 0 0,-1 0 0 0 0,-1-1 0 0 0,0 0 0 0 0,0 0-1 0 0,-1 0 1 0 0,0-1 0 0 0,0 0 0 0 0,-1 0 0 0 0,-1 0-1 0 0,0-1 1 0 0,-1 1 0 0 0,0-1 0 0 0,-1 0-1 0 0,0 0 1 0 0,0 0 0 0 0,-2 0 0 0 0,1 0 0 0 0,-2-1-1 0 0,-1-12 1 0 0,-2 4 81 0 0,0 0 0 0 0,-2 0 0 0 0,0 1 0 0 0,-1 0 0 0 0,-12-23 0 0 0,-59-91 793 0 0,35 75-517 0 0,30 42-318 0 0,0-1 0 0 0,1 0-1 0 0,-19-40 1 0 0,26 45-63 0 0,3 0 0 0 0,3 11-64 0 0,-1 1 1 0 0,0-1-1 0 0,1 0 0 0 0,-1 0 1 0 0,1 1-1 0 0,-1-1 0 0 0,1 0 0 0 0,0 1 1 0 0,0-1-1 0 0,0 0 0 0 0,0 1 1 0 0,0-1-1 0 0,0 1 0 0 0,0 0 0 0 0,0-1 1 0 0,1 1-1 0 0,2-2 0 0 0,17-9-5489 0 0,-5 7-611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38.7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18 10135 0 0,'0'0'2179'0'0,"-2"2"-1582"0"0,0 0-466 0 0,0 0-1 0 0,1 0 0 0 0,-1 0 1 0 0,1 0-1 0 0,-1 1 1 0 0,1-1-1 0 0,0 1 0 0 0,0-1 1 0 0,0 1-1 0 0,0-1 0 0 0,0 1 1 0 0,1 0-1 0 0,-1-1 0 0 0,1 4 1 0 0,-1 0-37 0 0,1 0-1 0 0,0 0 1 0 0,1 0-1 0 0,0 0 1 0 0,0 0 0 0 0,2 6-1 0 0,2 3-85 0 0,0 0-1 0 0,1-1 1 0 0,1 0-1 0 0,11 17 0 0 0,4 6 47 0 0,8 4 20 0 0,-29-40 86 0 0,-3-1-80 0 0,0 0-77 0 0,-1 0-1 0 0,1 0 1 0 0,-1-1-1 0 0,0 1 1 0 0,1-1-1 0 0,-1 0 1 0 0,1 1-1 0 0,-1-1 1 0 0,1 0-1 0 0,-1-1 1 0 0,1 1-1 0 0,0 0 1 0 0,0-1-1 0 0,-3-2 1 0 0,1 1 4 0 0,0-1 0 0 0,1 0 0 0 0,-1 0 1 0 0,1 0-1 0 0,0 0 0 0 0,-4-10 0 0 0,2 5 1 0 0,1-1 0 0 0,0 0 0 0 0,1 0 0 0 0,0 0 0 0 0,1 0 0 0 0,0 0 0 0 0,0-12 0 0 0,2 17-3 0 0,0 0-1 0 0,0 0 1 0 0,1 0 0 0 0,0-1-1 0 0,0 1 1 0 0,0 0-1 0 0,1 0 1 0 0,-1 0-1 0 0,1 0 1 0 0,0 1 0 0 0,1-1-1 0 0,-1 0 1 0 0,6-6-1 0 0,-5 7 0 0 0,0 1-1 0 0,-1-1 1 0 0,1 1-1 0 0,1 0 1 0 0,-1 1 0 0 0,0-1-1 0 0,1 0 1 0 0,-1 1-1 0 0,1 0 1 0 0,0 0-1 0 0,0 0 1 0 0,0 0-1 0 0,0 1 1 0 0,0-1 0 0 0,0 1-1 0 0,0 0 1 0 0,5 0-1 0 0,43-6-15 0 0,-28 4-1 0 0,0 0 0 0 0,0 2 0 0 0,38 2 0 0 0,-38 1 10 0 0,-15-2-2 0 0,0 1 0 0 0,0 0 0 0 0,0 0 0 0 0,-1 1 0 0 0,1 0 0 0 0,0 1 0 0 0,-1 0 0 0 0,0 0 0 0 0,13 7 0 0 0,-17-7 4 0 0,1 0 0 0 0,-1 0 0 0 0,0 0 0 0 0,0 1 0 0 0,-1-1 1 0 0,1 1-1 0 0,-1 0 0 0 0,0 0 0 0 0,0 1 0 0 0,0-1 0 0 0,0 0 0 0 0,-1 1 0 0 0,0 0 0 0 0,3 6 1 0 0,-3-3 0 0 0,0 1 0 0 0,-1-1 1 0 0,0 1-1 0 0,0-1 0 0 0,-1 1 1 0 0,0-1-1 0 0,-2 18 0 0 0,-2 18-364 0 0,2 1-1 0 0,5 72 1 0 0,-1-98-5007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39.1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0 6447 0 0,'-2'0'298'0'0,"-2"0"-271"0"0,1 0 0 0 0,0 0 0 0 0,0 1 0 0 0,0-1 0 0 0,0 1 0 0 0,0-1 0 0 0,0 1 0 0 0,0 0 0 0 0,0 0 0 0 0,0 1 0 0 0,0-1 0 0 0,0 1 0 0 0,1-1 0 0 0,-1 1 0 0 0,0 0-1 0 0,1 0 1 0 0,0 0 0 0 0,-1 0 0 0 0,1 0 0 0 0,-2 3 0 0 0,-5 5 459 0 0,1 1-1 0 0,1 0 0 0 0,-11 18 1 0 0,2 3 594 0 0,1 1 0 0 0,-14 45 1 0 0,-13 73 172 0 0,10-6-763 0 0,-12 159 0 0 0,41-268-337 0 0,1 0 0 0 0,2 0 0 0 0,1 0 0 0 0,2-1 0 0 0,1 1 0 0 0,17 63 0 0 0,-19-89-80 0 0,2-1-1 0 0,-1 1 1 0 0,1-1 0 0 0,0 0-1 0 0,1 0 1 0 0,0-1 0 0 0,0 1-1 0 0,1-1 1 0 0,0 0 0 0 0,1-1 0 0 0,0 1-1 0 0,0-1 1 0 0,0-1 0 0 0,1 1-1 0 0,0-1 1 0 0,0-1 0 0 0,1 1-1 0 0,-1-1 1 0 0,1-1 0 0 0,0 0-1 0 0,1 0 1 0 0,-1-1 0 0 0,1 0 0 0 0,15 3-1 0 0,3-1-29 0 0,1-1-1 0 0,0-2 0 0 0,40-2 1 0 0,-55 0-260 0 0,1-2-1 0 0,-1 0 1 0 0,1 0 0 0 0,-1-2 0 0 0,0 0 0 0 0,0 0-1 0 0,-1-1 1 0 0,23-12 0 0 0,-11 1-1158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8:58.4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330 217 14279 0 0,'2'-6'28'0'0,"1"1"0"0"0,0-1 0 0 0,0 1 0 0 0,1 0 0 0 0,0 1 0 0 0,0-1 0 0 0,0 0-1 0 0,0 1 1 0 0,1 0 0 0 0,-1 0 0 0 0,11-6 0 0 0,-14 9-63 0 0,1-1 0 0 0,-1 1 0 0 0,1-1 0 0 0,-1 1 0 0 0,0-1 0 0 0,1 0-1 0 0,-1 1 1 0 0,0-1 0 0 0,0 0 0 0 0,0 0 0 0 0,-1 0 0 0 0,1 0 0 0 0,0 0 0 0 0,-1 0 0 0 0,1 0 0 0 0,-1-2 0 0 0,1-2 50 0 0,0-1 0 0 0,-1 1 0 0 0,-1-10 0 0 0,1 11 56 0 0,-1 0 0 0 0,0 0 0 0 0,0 0 0 0 0,-1 0 0 0 0,1 0 0 0 0,-1 0-1 0 0,0 0 1 0 0,-1 1 0 0 0,1-1 0 0 0,-1 1 0 0 0,0-1 0 0 0,0 1 0 0 0,0 0 0 0 0,-7-6 0 0 0,8 8-6 0 0,-1 1 0 0 0,0 0 0 0 0,0 0 0 0 0,1 0 0 0 0,-1 0 0 0 0,0 0 0 0 0,0 1 1 0 0,0-1-1 0 0,0 1 0 0 0,-4 0 0 0 0,0-1 59 0 0,-9 0-70 0 0,0 1-1 0 0,-18 2 1 0 0,8-1-8 0 0,13 1-28 0 0,0 0 1 0 0,1 1 0 0 0,-1 0-1 0 0,1 1 1 0 0,0 1 0 0 0,0 0-1 0 0,0 0 1 0 0,1 1 0 0 0,-15 10-1 0 0,18-11-15 0 0,1 0 0 0 0,0 1 0 0 0,0 0 0 0 0,1 0 0 0 0,0 1-1 0 0,0-1 1 0 0,0 1 0 0 0,1 1 0 0 0,0-1 0 0 0,0 1 0 0 0,1 0 0 0 0,0 0-1 0 0,0 0 1 0 0,1 0 0 0 0,0 1 0 0 0,1-1 0 0 0,0 1 0 0 0,0 0 0 0 0,0 0-1 0 0,1 0 1 0 0,1 0 0 0 0,0 0 0 0 0,0 0 0 0 0,0 0 0 0 0,1 0 0 0 0,1 0-1 0 0,2 11 1 0 0,5 3 48 0 0,0 0-1 0 0,17 29 0 0 0,-5-11 105 0 0,2-2 41 0 0,-22-38-190 0 0,-1-1 0 0 0,1 1 0 0 0,-1 0 1 0 0,1-1-1 0 0,-1 1 0 0 0,1-1 0 0 0,-1 0 1 0 0,1 1-1 0 0,-1-1 0 0 0,1 1 0 0 0,0-1 1 0 0,-1 0-1 0 0,1 1 0 0 0,0-1 0 0 0,-1 0 1 0 0,2 0-1 0 0,2 1 8 0 0,8 4-4 0 0,3-5-10 0 0,-8-2-8 0 0,-1 1-1 0 0,1-1 0 0 0,-1-1 1 0 0,1 0-1 0 0,-1 1 1 0 0,0-2-1 0 0,1 1 1 0 0,-2-1-1 0 0,11-7 0 0 0,-8 4 10 0 0,0-1 0 0 0,-1 1 0 0 0,0-1 0 0 0,0-1 0 0 0,9-14 0 0 0,-9 12-6 0 0,2-3 16 0 0,10-23 0 0 0,-17 32 6 0 0,1-1-1 0 0,-2 0 1 0 0,1-1-1 0 0,-1 1 1 0 0,0 0 0 0 0,0 0-1 0 0,0-10 1 0 0,-1 6 119 0 0,0 0 0 0 0,0 1 1 0 0,-1-1-1 0 0,0 0 1 0 0,-1 0-1 0 0,0 0 1 0 0,-1 0-1 0 0,0 1 1 0 0,0 0-1 0 0,-1-1 0 0 0,-8-14 1 0 0,11 23-105 0 0,3 3-64 0 0,148 145-36 0 0,-104-104 61 0 0,-39-37-134 0 0,-1 0 0 0 0,0 1 0 0 0,-1 0 1 0 0,1 0-1 0 0,-2 0 0 0 0,1 1 0 0 0,-1-1 0 0 0,0 1 0 0 0,0 0 0 0 0,-1 0 0 0 0,0 1 0 0 0,3 14 0 0 0,-3-7-5939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39.4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0 10591 0 0,'-6'2'139'0'0,"1"0"-1"0"0,0 0 1 0 0,-1 0-1 0 0,1 1 1 0 0,0 0-1 0 0,0 0 1 0 0,0 0-1 0 0,1 0 1 0 0,-1 1 0 0 0,1 0-1 0 0,0-1 1 0 0,-5 8-1 0 0,-6 6 828 0 0,-20 34 1 0 0,34-50-914 0 0,-4 8 69 0 0,0 0 1 0 0,1 1-1 0 0,0 0 0 0 0,0 0 1 0 0,1 0-1 0 0,1 0 0 0 0,0 0 0 0 0,0 0 1 0 0,1 1-1 0 0,0-1 0 0 0,1 0 1 0 0,0 1-1 0 0,1-1 0 0 0,0 1 1 0 0,0-1-1 0 0,1 0 0 0 0,0 1 1 0 0,1-1-1 0 0,1-1 0 0 0,-1 1 1 0 0,1 0-1 0 0,8 12 0 0 0,-11-19-128 0 0,1 1 25 0 0,12 7-210 0 0,-13-10 61 0 0,0 0 1 0 0,-1-1 0 0 0,1 1 0 0 0,0-1 0 0 0,0 0-1 0 0,0 1 1 0 0,0-1 0 0 0,0 0 0 0 0,0 1 0 0 0,0-1 0 0 0,0 0-1 0 0,0 0 1 0 0,0 0 0 0 0,0 0 0 0 0,0 0 0 0 0,0 0-1 0 0,0 0 1 0 0,0 0 0 0 0,0 0 0 0 0,0 0 0 0 0,0-1 0 0 0,0 1-1 0 0,0 0 1 0 0,0-1 0 0 0,0 1 0 0 0,2-2 0 0 0,12-7-1197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39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88 11975 0 0,'-10'-15'1064'0'0,"-1"0"-848"0"0,1 0-216 0 0,0 1 0 0 0,0 3 792 0 0,2 2 112 0 0,-1 1 1432 0 0,4 21-4160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0.1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46 152 7831 0 0,'-5'7'213'0'0,"0"-1"0"0"0,0 1 0 0 0,1 0 0 0 0,0 1 0 0 0,0-1 0 0 0,0 1 0 0 0,1 0 0 0 0,1-1 0 0 0,-1 1 0 0 0,1 1 0 0 0,1-1 0 0 0,-1 0 0 0 0,1 0 0 0 0,1 12 0 0 0,-1-19-200 0 0,1 0 0 0 0,0-1 0 0 0,1 1 0 0 0,-1 0-1 0 0,0 0 1 0 0,0 0 0 0 0,0 0 0 0 0,1 0 0 0 0,-1 0 0 0 0,0 0 0 0 0,1 0 0 0 0,0 1 0 0 0,1 2 15 0 0,5 9 40 0 0,3-1-44 0 0,1-4 19 0 0,2-3-22 0 0,-11-5 61 0 0,-1 0-1 0 0,1 0 1 0 0,-1 0 0 0 0,1 0-1 0 0,-1-1 1 0 0,1 1 0 0 0,-1 0-1 0 0,1-1 1 0 0,-1 1 0 0 0,0-1-1 0 0,1 0 1 0 0,-1 1-1 0 0,0-1 1 0 0,1 0 0 0 0,-1 0-1 0 0,0 0 1 0 0,0 1 0 0 0,0-2-1 0 0,0 1 1 0 0,0 0 0 0 0,0 0-1 0 0,0 0 1 0 0,0 0 0 0 0,0 0-1 0 0,0-1 1 0 0,-1 1 0 0 0,2-2-1 0 0,1-4 298 0 0,1-1 0 0 0,-1 1 0 0 0,3-14-1 0 0,-2 8-315 0 0,1-1 0 0 0,0 1 0 0 0,1 1 0 0 0,1-1 0 0 0,0 1 0 0 0,0 0 0 0 0,2 0 0 0 0,13-16 0 0 0,-6 11-57 0 0,2 0 0 0 0,0 1 0 0 0,0 1-1 0 0,25-16 1 0 0,-24 20 26 0 0,31-13 0 0 0,-33 17-32 0 0,-13 6 0 0 0,0 2 0 0 0,13-1 1 0 0,-13 2 4 0 0,-3 0 3 0 0,1-1-1 0 0,-1 0 1 0 0,1 0 0 0 0,-1 0 0 0 0,1 1 0 0 0,-1-1-1 0 0,0 0 1 0 0,1 1 0 0 0,-1-1 0 0 0,0 1 0 0 0,0-1-1 0 0,0 1 1 0 0,2 3 0 0 0,0 2 24 0 0,6 7 84 0 0,-2 1 0 0 0,8 19 0 0 0,10 20 349 0 0,-7-18-213 0 0,-10-20-174 0 0,1 0-1 0 0,15 21 0 0 0,14 17 256 0 0,-8-11-1229 0 0,-9-16-3453 0 0,-8-12-967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0.5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180 234 7831 0 0,'-51'-10'1175'0'0,"0"0"3761"0"0,41 10-3789 0 0,11 2-298 0 0,12 3-596 0 0,-3-3-253 0 0,-1-1 0 0 0,1 0 0 0 0,0 0 0 0 0,-1-1 0 0 0,1-1 0 0 0,0 1 0 0 0,-1-1 0 0 0,1-1 0 0 0,-1 0 0 0 0,1 0 0 0 0,-1-1 0 0 0,17-7 0 0 0,-8 1 0 0 0,-1 0 0 0 0,0-1 0 0 0,0 0 0 0 0,-1-1 0 0 0,20-18 0 0 0,-32 26 0 0 0,-1-1 0 0 0,0 1 0 0 0,1 0 0 0 0,-1-1 0 0 0,0 0 0 0 0,-1 0 0 0 0,1 1 0 0 0,-1-2 0 0 0,0 1 0 0 0,0 0 0 0 0,0 0 0 0 0,2-7 0 0 0,-4-3 0 0 0,0 12 0 0 0,-1-1 0 0 0,1 1 0 0 0,-1-1 0 0 0,1 1 0 0 0,-1 0 0 0 0,0-1 0 0 0,0 1-1 0 0,0 0 1 0 0,0-1 0 0 0,0 1 0 0 0,-1 0 0 0 0,1 0 0 0 0,-1 0 0 0 0,1 0 0 0 0,-1 0 0 0 0,-4-3 0 0 0,3 3 12 0 0,0 0 0 0 0,0 1-1 0 0,0-1 1 0 0,0 1 0 0 0,-1-1 0 0 0,1 1 0 0 0,-1 0 0 0 0,1 0 0 0 0,-1 0 0 0 0,-6 0 0 0 0,0 1 72 0 0,0 0 0 0 0,0 1 0 0 0,0 0-1 0 0,0 0 1 0 0,0 1 0 0 0,0 0-1 0 0,-16 6 1 0 0,12-2 25 0 0,0 1 0 0 0,1 0 0 0 0,0 1 0 0 0,0 1 0 0 0,1-1 0 0 0,-14 15 0 0 0,9-8 62 0 0,2 1 1 0 0,0 0-1 0 0,-21 32 0 0 0,32-42-122 0 0,0 1 0 0 0,0 0-1 0 0,1 0 1 0 0,0 0 0 0 0,0 0 0 0 0,0 1-1 0 0,1-1 1 0 0,0 1 0 0 0,1 0 0 0 0,-1 8-1 0 0,2-10-39 0 0,0 0 1 0 0,0 0-1 0 0,0 0 0 0 0,1 0 0 0 0,0 0 0 0 0,0 0 0 0 0,1 0 0 0 0,0 0 1 0 0,0-1-1 0 0,0 1 0 0 0,1 0 0 0 0,0-1 0 0 0,4 7 0 0 0,-1-4-9 0 0,0 0 0 0 0,0 0 1 0 0,1-1-1 0 0,0 0 0 0 0,1 0 0 0 0,-1-1 0 0 0,1 0 0 0 0,0 0 0 0 0,11 5 0 0 0,-7-5-2 0 0,0-1 1 0 0,0 0-1 0 0,0-1 0 0 0,1 0 0 0 0,-1-1 0 0 0,22 2 0 0 0,-1-2 12 0 0,1-2-1 0 0,0-1 1 0 0,39-5 0 0 0,14-9-1117 0 0,-2-5-3563 0 0,-18 1-1076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1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917 117 13415 0 0,'-9'-12'273'0'0,"0"1"0"0"0,0 0 0 0 0,-1 1 0 0 0,0 0 0 0 0,-21-16 0 0 0,24 21-186 0 0,0 1 0 0 0,-1 0 0 0 0,1 0 0 0 0,-1 1-1 0 0,1-1 1 0 0,-1 2 0 0 0,0-1 0 0 0,0 1 0 0 0,0 0 0 0 0,-1 1-1 0 0,-11-1 1 0 0,-1 2 76 0 0,0 1 1 0 0,0 2-1 0 0,0 0 0 0 0,-30 8 0 0 0,-80 33-43 0 0,108-35-120 0 0,1 1 0 0 0,-30 17 0 0 0,45-22 11 0 0,0-1 0 0 0,0 2-1 0 0,1-1 1 0 0,-1 1 0 0 0,1-1-1 0 0,0 2 1 0 0,0-1 0 0 0,1 1-1 0 0,0 0 1 0 0,-6 10 0 0 0,9-13-5 0 0,0 0 0 0 0,1 0 0 0 0,-1 1 1 0 0,1-1-1 0 0,0 0 0 0 0,0 1 1 0 0,1-1-1 0 0,-1 1 0 0 0,1-1 1 0 0,0 1-1 0 0,1 8 0 0 0,0-6-4 0 0,1-1 0 0 0,-1 1 0 0 0,1-1 0 0 0,1 1-1 0 0,-1-1 1 0 0,1 0 0 0 0,4 7 0 0 0,6 5-7 0 0,0 0 1 0 0,2 0-1 0 0,26 25 0 0 0,-40-42 6 0 0,188 177-113 0 0,-60-59 26 0 0,-97-86 42 0 0,-1 2 0 0 0,41 61 0 0 0,-66-88 42 0 0,0 1 0 0 0,-1 0-1 0 0,0 0 1 0 0,-1 0 0 0 0,5 13-1 0 0,-8-20 4 0 0,0 1-1 0 0,0 0 1 0 0,-1-1-1 0 0,0 1 1 0 0,1 0-1 0 0,-1 0 1 0 0,0 0-1 0 0,0-1 1 0 0,0 1-1 0 0,-1 0 1 0 0,1 0-1 0 0,0-1 1 0 0,-1 1-1 0 0,0 0 1 0 0,0 0-1 0 0,0-1 1 0 0,0 1-1 0 0,0-1 1 0 0,-1 1-1 0 0,1-1 1 0 0,-1 0-1 0 0,1 1 1 0 0,-1-1-1 0 0,-2 2 1 0 0,-4 4 29 0 0,-1-1 1 0 0,0 0 0 0 0,-1-1-1 0 0,0 0 1 0 0,0 0-1 0 0,-19 7 1 0 0,-68 20 253 0 0,92-31-262 0 0,-395 80 1554 0 0,212-50-547 0 0,172-29-945 0 0,-2 0 98 0 0,-29 9 0 0 0,38-7-68 0 0,10-3-112 0 0,7 0-204 0 0,-8-2 182 0 0,20 1-1234 0 0,5-2-402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1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333 47 1375 0 0,'0'-2'66'0'0,"0"0"-34"0"0,0-2-3 0 0,-10-11-20 0 0,8 13 217 0 0,1 0-1 0 0,-1 0 1 0 0,0 0-1 0 0,0 1 1 0 0,0-1-1 0 0,-1 0 1 0 0,1 1-1 0 0,0-1 1 0 0,-1 1-1 0 0,1 0 1 0 0,-1 0-1 0 0,1 0 1 0 0,-1 0-1 0 0,1 0 1 0 0,-1 1-1 0 0,0-1 1 0 0,1 1-1 0 0,-1-1 0 0 0,0 1 1 0 0,0 0-1 0 0,1 0 1 0 0,-1 0-1 0 0,0 1 1 0 0,1-1-1 0 0,-1 1 1 0 0,0-1-1 0 0,-2 2 1 0 0,-8 3 1198 0 0,0 0 0 0 0,1 0 0 0 0,0 1 0 0 0,-13 9 0 0 0,20-12-1350 0 0,-23 13 102 0 0,-26 22 0 0 0,42-29-117 0 0,1 0 1 0 0,1 1-1 0 0,0 1 1 0 0,-16 20 0 0 0,23-27-21 0 0,1-1 1 0 0,0 1 0 0 0,-1 0-1 0 0,1 1 1 0 0,1-1 0 0 0,-1 0-1 0 0,1 1 1 0 0,-1-1 0 0 0,1 1-1 0 0,0-1 1 0 0,1 1 0 0 0,-1-1-1 0 0,1 8 1 0 0,0-8-31 0 0,1-1-1 0 0,0 1 0 0 0,0 0 1 0 0,-1-1-1 0 0,2 1 1 0 0,-1-1-1 0 0,0 0 0 0 0,1 1 1 0 0,0-1-1 0 0,0 0 1 0 0,0 0-1 0 0,0 0 0 0 0,0 0 1 0 0,0 0-1 0 0,1 0 0 0 0,0-1 1 0 0,2 3-1 0 0,10 7 1 0 0,0-1 0 0 0,0-1 0 0 0,1-1 0 0 0,1 0 0 0 0,-1-1 0 0 0,36 11 0 0 0,-24-11-81 0 0,0-1-1 0 0,0-2 1 0 0,52 3 0 0 0,-67-8-311 0 0,1 0 0 0 0,0-1 0 0 0,-1 0 0 0 0,1-1 0 0 0,14-4 0 0 0,4-4-4669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2.3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162 25 11055 0 0,'-1'-4'314'0'0,"-10"-14"516"0"0,11 18-738 0 0,0 0 0 0 0,0 0 0 0 0,0 0-1 0 0,0-1 1 0 0,-1 1 0 0 0,1 0 0 0 0,0 0-1 0 0,0 0 1 0 0,0 0 0 0 0,0-1 0 0 0,0 1-1 0 0,-1 0 1 0 0,1 0 0 0 0,0 0 0 0 0,0 0-1 0 0,0 0 1 0 0,0 0 0 0 0,-1 0 0 0 0,1 0 0 0 0,0-1-1 0 0,0 1 1 0 0,0 0 0 0 0,-1 0 0 0 0,1 0-1 0 0,0 0 1 0 0,0 0 0 0 0,-1 0 0 0 0,1 0-1 0 0,0 0 1 0 0,0 0 0 0 0,0 0 0 0 0,-1 0-1 0 0,1 0 1 0 0,0 1 0 0 0,0-1 0 0 0,0 0-1 0 0,-1 0 1 0 0,1 0 0 0 0,0 0 0 0 0,0 0 0 0 0,0 0-1 0 0,0 0 1 0 0,-1 0 0 0 0,1 1 0 0 0,0-1-1 0 0,0 0 1 0 0,0 0 0 0 0,-8 15 745 0 0,-1 22-997 0 0,9-37 169 0 0,-27 219 267 0 0,19-130-243 0 0,-1 64 22 0 0,7-86-50 0 0,-13 80-1 0 0,4-80 7 0 0,-30 159 1010 0 0,36-207-862 0 0,3-11 57 0 0,1 0 0 0 0,-1 0 0 0 0,0 12 0 0 0,16-19-89 0 0,-11-2-119 0 0,0 0 0 0 0,0 1 0 0 0,0-1 1 0 0,1-1-1 0 0,-1 1 0 0 0,-1 0 1 0 0,1-1-1 0 0,0 1 0 0 0,0-1 0 0 0,0 0 1 0 0,-1 0-1 0 0,1 0 0 0 0,3-4 1 0 0,4-5 33 0 0,14-19 0 0 0,-19 25-26 0 0,19-26 8 0 0,2 2 1 0 0,49-44 0 0 0,-56 54-25 0 0,-9 9 0 0 0,1 3 0 0 0,1 5 0 0 0,0 7 0 0 0,-4 1-7 0 0,-1 0 0 0 0,0 0-1 0 0,0 0 1 0 0,0 1 0 0 0,-1 0-1 0 0,0 1 1 0 0,9 14 0 0 0,-4-1 0 0 0,19 42 0 0 0,-12-15-7 0 0,-13-30-17 0 0,2-1 0 0 0,0 0 0 0 0,0-1 0 0 0,2 0 0 0 0,0 0-1 0 0,15 20 1 0 0,-23-35 64 0 0,24 26-5628 0 0,-12-15-539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2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354 33 8287 0 0,'-11'-5'594'0'0,"1"0"-1"0"0,-1 0 0 0 0,0 1 1 0 0,0 1-1 0 0,-23-5 0 0 0,27 7 27 0 0,0 0 0 0 0,0 1 0 0 0,1 0 0 0 0,-1 0-1 0 0,0 1 1 0 0,-12 2 0 0 0,13-2-541 0 0,0 1-1 0 0,0 0 1 0 0,0 0-1 0 0,0 0 1 0 0,1 1-1 0 0,-1 0 1 0 0,1 0-1 0 0,-1 1 1 0 0,1 0 0 0 0,0 0-1 0 0,0 0 1 0 0,-4 5-1 0 0,-18 19-71 0 0,-28 34-48 0 0,48-53 24 0 0,1 0 0 0 0,0 0 0 0 0,0 1 0 0 0,1 0 0 0 0,-5 15 0 0 0,4-6-8 0 0,6-15 10 0 0,0 1 2 0 0,-1 15 1 0 0,3-15 9 0 0,1-2-3 0 0,3 10-37 0 0,4-3 22 0 0,-5-7 15 0 0,0 0 0 0 0,0-1 1 0 0,0 1-1 0 0,1-1 1 0 0,-1 0-1 0 0,1 0 1 0 0,-1-1-1 0 0,1 0 1 0 0,0 0-1 0 0,0 0 0 0 0,6-1 1 0 0,5 1-12 0 0,1-1 0 0 0,25-4 0 0 0,-22 2 8 0 0,22-5-35 0 0,-24 2 33 0 0,-16 3 16 0 0,0-1 2 0 0,16-13 653 0 0,-17 14-613 0 0,0 0 0 0 0,0 0 0 0 0,0 0 0 0 0,0 0 0 0 0,0 0-1 0 0,-1-1 1 0 0,1 1 0 0 0,1-4 0 0 0,5-7 153 0 0,6-4-30 0 0,-11 14-111 0 0,1-1-1 0 0,-1 0 1 0 0,0 0 0 0 0,-1 0 0 0 0,1 0 0 0 0,-1-1 0 0 0,0 1 0 0 0,2-6 0 0 0,-3 8-33 0 0,-1 1 0 0 0,0-1 0 0 0,0 1 0 0 0,0 0 1 0 0,1-1-1 0 0,-2 1 0 0 0,1-1 0 0 0,0 1 1 0 0,0-1-1 0 0,0 1 0 0 0,-1-1 0 0 0,1 1 0 0 0,0 0 1 0 0,-1-1-1 0 0,0 1 0 0 0,1 0 0 0 0,-1-1 1 0 0,0 1-1 0 0,1 0 0 0 0,-1 0 0 0 0,0-1 0 0 0,0 1 1 0 0,0 0-1 0 0,0 0 0 0 0,0 0 0 0 0,0 0 1 0 0,-2-1-1 0 0,-3-1 71 0 0,1 0 1 0 0,-1 0 0 0 0,1 1-1 0 0,-12-4 1 0 0,7 2 78 0 0,8 3-152 0 0,1 1 0 0 0,0 0 0 0 0,0-1-1 0 0,-1 1 1 0 0,1 0 0 0 0,-1 0 0 0 0,1 0 0 0 0,0 0-1 0 0,-1 0 1 0 0,1 0 0 0 0,0 0 0 0 0,-2 1 0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3.3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239 83 7831 0 0,'0'0'603'0'0,"-4"-12"480"0"0,-1-19 3138 0 0,3 19-2890 0 0,2 10-1165 0 0,-4-11 88 0 0,4 12-246 0 0,-1 0 1 0 0,1 1-1 0 0,0-1 1 0 0,-1 0-1 0 0,1 1 1 0 0,0-1 0 0 0,-1 0-1 0 0,1 1 1 0 0,-1-1-1 0 0,0 1 1 0 0,1-1-1 0 0,-1 1 1 0 0,1-1 0 0 0,-1 1-1 0 0,0-1 1 0 0,1 1-1 0 0,-1-1 1 0 0,0 1 0 0 0,1 0-1 0 0,-1 0 1 0 0,0-1-1 0 0,0 1 1 0 0,-1 0-1 0 0,0-1 7 0 0,0 1 0 0 0,-1 0 0 0 0,1 0 0 0 0,0 0-1 0 0,-1 1 1 0 0,1-1 0 0 0,0 1 0 0 0,-3 0-1 0 0,-5 2 24 0 0,0 1 0 0 0,-15 8 0 0 0,24-11-36 0 0,-21 10 2 0 0,7-4 5 0 0,-1 1 1 0 0,2 0 0 0 0,-24 18 0 0 0,35-24-9 0 0,1 0 1 0 0,-1 1-1 0 0,0-1 0 0 0,1 1 0 0 0,0-1 0 0 0,-1 1 1 0 0,1 0-1 0 0,0 0 0 0 0,0 0 0 0 0,1 0 1 0 0,-1 0-1 0 0,1 1 0 0 0,-1-1 0 0 0,1 0 0 0 0,0 1 1 0 0,0-1-1 0 0,1 1 0 0 0,-1-1 0 0 0,1 1 0 0 0,0 0 1 0 0,-1-1-1 0 0,2 1 0 0 0,-1 4 0 0 0,1-4-1 0 0,1-1 0 0 0,-1 1 0 0 0,1 0 0 0 0,-1-1 0 0 0,1 1 0 0 0,0-1 0 0 0,0 0 0 0 0,1 0 0 0 0,-1 0 0 0 0,1 0 0 0 0,-1 0 0 0 0,1 0 0 0 0,0-1 0 0 0,0 1 0 0 0,0-1 0 0 0,1 0 0 0 0,5 3 0 0 0,1 1 0 0 0,1-2 0 0 0,0 1 0 0 0,0-1 0 0 0,19 4 0 0 0,-9-4 22 0 0,0-1-1 0 0,1-1 0 0 0,-1 0 1 0 0,1-2-1 0 0,38-4 0 0 0,-53 3-21 0 0,-1-1 0 0 0,0 1 0 0 0,0-1 0 0 0,0-1 0 0 0,9-3 0 0 0,-14 5 3 0 0,1 1 0 0 0,-1-1 0 0 0,1 0 0 0 0,-1 1 1 0 0,0-1-1 0 0,1 0 0 0 0,-1 0 0 0 0,0 0 0 0 0,1 0 0 0 0,-1 0 0 0 0,0 0 0 0 0,0 0 0 0 0,0 0 0 0 0,0 0 0 0 0,0 0 0 0 0,0-1 0 0 0,1-1 0 0 0,-1 0 17 0 0,0 2-9 0 0,-1 0 0 0 0,0 0 0 0 0,1 0 0 0 0,-1 0 0 0 0,0 1 0 0 0,0-1 0 0 0,0 0 1 0 0,1 0-1 0 0,-1 0 0 0 0,0 0 0 0 0,0 0 0 0 0,0 0 0 0 0,-1 1 0 0 0,1-1 0 0 0,0 0 0 0 0,0 0 0 0 0,0 0 0 0 0,-1 0 0 0 0,1 0 0 0 0,0 1 0 0 0,-1-1 1 0 0,0-1-1 0 0,-10-15 413 0 0,5 11-170 0 0,-1 1 1 0 0,1 0 0 0 0,-13-8 0 0 0,-7-4 436 0 0,-19-15 25 0 0,44 31-788 0 0,0 1 0 0 0,0-1-1 0 0,0 0 1 0 0,0 0 0 0 0,0 0-1 0 0,1 0 1 0 0,-1 1-1 0 0,0-1 1 0 0,0 0 0 0 0,1-1-1 0 0,-1 1 1 0 0,1 0 0 0 0,-1 0-1 0 0,1 0 1 0 0,0 0 0 0 0,-1 0-1 0 0,1 0 1 0 0,0-1 0 0 0,0 1-1 0 0,-1 0 1 0 0,1 0 0 0 0,0 0-1 0 0,0-1 1 0 0,1 1 0 0 0,-1 0-1 0 0,0 0 1 0 0,0 0 0 0 0,1-1-1 0 0,-1 1 1 0 0,0 0 0 0 0,1 0-1 0 0,-1 0 1 0 0,1 0 0 0 0,-1 0-1 0 0,1 0 1 0 0,0 0 0 0 0,-1 0-1 0 0,3-2 1 0 0,0-1-64 0 0,6-11-903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3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 56 2303 0 0,'-28'-56'10690'0'0,"28"60"-10054"0"0,4 61-42 0 0,-3 0 0 0 0,-3 0 0 0 0,-2 0 0 0 0,-15 70 0 0 0,13-105-523 0 0,-34 201 837 0 0,33-168-161 0 0,-1 108-1 0 0,10-143-434 0 0,0 1-1 0 0,12 49 0 0 0,-9-59-234 0 0,0 0-1 0 0,2 0 1 0 0,0-1 0 0 0,18 34 0 0 0,-21-46-52 0 0,-2-2-11 0 0,1-1-1 0 0,-1 0 1 0 0,1 0-1 0 0,-1 0 0 0 0,1 0 1 0 0,0-1-1 0 0,0 1 1 0 0,5 2-1 0 0,5 5 65 0 0,2-4-12 0 0,-12-5-61 0 0,1-1 0 0 0,-1 0 0 0 0,1 0-1 0 0,-1 0 1 0 0,1 0 0 0 0,-1-1 0 0 0,1 1-1 0 0,-1-1 1 0 0,0 0 0 0 0,1 0 0 0 0,-1 0 0 0 0,0-1-1 0 0,0 1 1 0 0,0-1 0 0 0,6-3 0 0 0,1-2-119 0 0,1-1 0 0 0,15-16 0 0 0,48-55-4176 0 0,-65 68 2432 0 0,24-26-4281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8:58.9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14 142 10135 0 0,'0'0'1114'0'0,"0"2"-756"0"0,-3 9-233 0 0,2-1 0 0 0,-1 1 0 0 0,1 0 0 0 0,1-1 1 0 0,0 1-1 0 0,0 0 0 0 0,1 0 0 0 0,1-1 0 0 0,-1 1 0 0 0,2-1 0 0 0,6 20 0 0 0,-3-15-119 0 0,1 0-1 0 0,1 0 1 0 0,0 0 0 0 0,1-1 0 0 0,1 0-1 0 0,0-1 1 0 0,13 13 0 0 0,-14-17 53 0 0,-4-4 41 0 0,0 0 0 0 0,0 1 0 0 0,8 10 0 0 0,-12-14 610 0 0,-1-1-680 0 0,-1-1-1 0 0,1 1 1 0 0,-1-1-1 0 0,1 1 1 0 0,-1-1 0 0 0,1 1-1 0 0,-1-1 1 0 0,1 0-1 0 0,-1 1 1 0 0,1-1-1 0 0,-1 0 1 0 0,1 0-1 0 0,-1 1 1 0 0,0-1-1 0 0,1 0 1 0 0,-1 0-1 0 0,0 0 1 0 0,1 0-1 0 0,-1 0 1 0 0,0 0 0 0 0,1 0-1 0 0,-1 0 1 0 0,1 0-1 0 0,-2 0 1 0 0,-16-1 259 0 0,14-1-260 0 0,0 0 0 0 0,0 0 0 0 0,1 0-1 0 0,-1 0 1 0 0,1 0 0 0 0,0-1 0 0 0,-1 0 0 0 0,1 0-1 0 0,0 0 1 0 0,1 0 0 0 0,-1 0 0 0 0,0-1 0 0 0,1 1-1 0 0,0-1 1 0 0,-3-4 0 0 0,-2-7 121 0 0,0-1 0 0 0,-6-21 0 0 0,5 11 150 0 0,2 0-1 0 0,0-1 1 0 0,2 1 0 0 0,1-1-1 0 0,1 0 1 0 0,1 0 0 0 0,4-32-1 0 0,-2 51-189 0 0,0 0-1 0 0,0-1 1 0 0,1 1 0 0 0,4-10-1 0 0,-5 15-104 0 0,0 1-1 0 0,0-1 0 0 0,1 1 1 0 0,-1 0-1 0 0,0-1 0 0 0,1 1 1 0 0,1-2-1 0 0,8-2-9 0 0,-5 3 7 0 0,0 0-25 0 0,0 0 1 0 0,1 1-1 0 0,-1-1 0 0 0,0 1 0 0 0,1 1 0 0 0,0-1 0 0 0,-1 1 0 0 0,13-1 1 0 0,5 2-299 0 0,28 2 1 0 0,-6 1-138 0 0,150-8-1889 0 0,-141 3 1638 0 0,17 0-219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6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64 3223 0 0,'1'-1'4067'0'0,"2"-2"-3636"0"0,0 0 1 0 0,1 0-1 0 0,-1 0 0 0 0,1 0 1 0 0,-1 1-1 0 0,1 0 0 0 0,0 0 1 0 0,0 0-1 0 0,0 0 0 0 0,0 0 1 0 0,0 1-1 0 0,0 0 0 0 0,0 0 1 0 0,7-1-1 0 0,7 0-223 0 0,1 1-1 0 0,22 1 1 0 0,-5 0 355 0 0,35-1-362 0 0,-36 2-155 0 0,56-7 0 0 0,46-7 90 0 0,-134 13-64 0 0,-1-1 0 0 0,3 0 138 0 0,1-1-1 0 0,-1 1 0 0 0,1 0 1 0 0,0 0-1 0 0,-1 0 0 0 0,1 1 1 0 0,7 0-1 0 0,-3 2-126 0 0,-8-1-66 0 0,-1-1 1 0 0,0 1 0 0 0,0-1 0 0 0,0 1-1 0 0,0 0 1 0 0,0-1 0 0 0,0 1 0 0 0,0 0-1 0 0,0 0 1 0 0,0 0 0 0 0,0 0 0 0 0,0 0-1 0 0,0 0 1 0 0,-1 0 0 0 0,1 0 0 0 0,0 0-1 0 0,0 2 1 0 0,7 20 296 0 0,-6-3-137 0 0,-1 1-1 0 0,0-1 1 0 0,-1 1-1 0 0,-2-1 1 0 0,-3 22 0 0 0,-3 47 146 0 0,12 6 87 0 0,17 95 1 0 0,-9-98-71 0 0,-9-52-65 0 0,-1 0-1 0 0,-6 60 1 0 0,-19 81 360 0 0,11-94-378 0 0,-3 46-2 0 0,-24 144 335 0 0,26-236-502 0 0,-1 0 0 0 0,-1 0 0 0 0,-25 43 0 0 0,11-35 107 0 0,18-32-68 0 0,-15 33-1 0 0,25-47-121 0 0,-1 1-1 0 0,0-1 1 0 0,1 1 0 0 0,0 0-1 0 0,0-1 1 0 0,0 1 0 0 0,0 0-1 0 0,1 0 1 0 0,-1-1 0 0 0,1 1-1 0 0,0 6 1 0 0,1 2 15 0 0,-1-10-55 0 0,0 0 0 0 0,-1 0 0 0 0,1 0 0 0 0,0 0 1 0 0,1 0-1 0 0,-1 0 0 0 0,0-1 0 0 0,1 1 0 0 0,-1 0 0 0 0,1 0 0 0 0,-1 0 0 0 0,1-1 0 0 0,0 1 0 0 0,-1 0 0 0 0,1 0 1 0 0,2 1-1 0 0,1 3-219 0 0,3 7-1693 0 0,-1-2-5695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6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 6911 0 0,'0'-5'103'0'0,"2"-8"417"0"0,5-2-393 0 0,-3 12-139 0 0,-1 2 18 0 0,39-28 3061 0 0,-40 28-1606 0 0,11 1-106 0 0,-12 0-1306 0 0,1 0 0 0 0,0 0 0 0 0,-1 1 1 0 0,1-1-1 0 0,0 1 0 0 0,-1-1 0 0 0,1 1 0 0 0,-1 0 0 0 0,1 0 1 0 0,-1 0-1 0 0,1 0 0 0 0,-1 0 0 0 0,0 0 0 0 0,1 0 0 0 0,0 1 0 0 0,16 21 199 0 0,-15-20-182 0 0,22 33 243 0 0,-18-24-128 0 0,1 0-1 0 0,1-1 1 0 0,0 0-1 0 0,12 12 1 0 0,17 8 411 0 0,-19-15-229 0 0,-1 0 1 0 0,0 1-1 0 0,20 25 0 0 0,38 65 160 0 0,-69-98-470 0 0,-5-6-22 0 0,4 2-1 0 0,11 3 64 0 0,-17-8-75 0 0,1 0 0 0 0,-1 1 0 0 0,1-1 0 0 0,0 0 0 0 0,-1 0 0 0 0,1 0 1 0 0,-1 0-1 0 0,1 0 0 0 0,-1-1 0 0 0,1 1 0 0 0,0 0 0 0 0,-1 0 0 0 0,1 0 0 0 0,-1 0 0 0 0,1 0 0 0 0,-1-1 1 0 0,1 1-1 0 0,-1 0 0 0 0,1-1 0 0 0,-1 1 0 0 0,1 0 0 0 0,0-1 0 0 0,9-8 171 0 0,-9 8-158 0 0,5-6 172 0 0,0-1 0 0 0,-1-1 0 0 0,0 1 1 0 0,0-1-1 0 0,0 0 0 0 0,-1 0 0 0 0,3-10 0 0 0,9-18 262 0 0,23-33-728 0 0,3 1-1 0 0,57-70 1 0 0,-76 109-7114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49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42 5327 0 0,'0'0'242'0'0,"-1"-1"-12"0"0,-4-3-188 0 0,-1 0 0 0 0,0 0 0 0 0,0 0 0 0 0,0 1 0 0 0,0 0-1 0 0,-1 0 1 0 0,1 1 0 0 0,-9-2 0 0 0,1 1 223 0 0,0 1-1 0 0,-19-1 1 0 0,7 2 192 0 0,9 0-97 0 0,-1 2-1 0 0,1 0 1 0 0,-30 6-1 0 0,29-4 47 0 0,9-1-77 0 0,0 1-1 0 0,0-1 0 0 0,-11 7 0 0 0,16-8-185 0 0,2 0-70 0 0,1 1-1 0 0,-1-1 1 0 0,1 0-1 0 0,0 1 1 0 0,-1-1-1 0 0,1 0 1 0 0,0 1-1 0 0,0 0 1 0 0,-1-1-1 0 0,1 1 1 0 0,-1 2-1 0 0,2-3-38 0 0,-1 1-19 0 0,0-1 0 0 0,0 1-1 0 0,1 0 1 0 0,-1 0 0 0 0,1-1 0 0 0,-1 1-1 0 0,1 0 1 0 0,0 0 0 0 0,-1 0-1 0 0,1-1 1 0 0,0 1 0 0 0,0 0 0 0 0,0 0-1 0 0,1 3 1 0 0,0-3-12 0 0,2 13-3 0 0,8 6 0 0 0,1 0 0 0 0,1-1 0 0 0,20 26 0 0 0,-2-3 0 0 0,-3-3 0 0 0,83 116 0 0 0,-55-81-32 0 0,-51-66 28 0 0,0-1 0 0 0,0 1 0 0 0,-1 1 0 0 0,0-1 0 0 0,-1 1 0 0 0,0-1 0 0 0,2 12 0 0 0,-5-18 36 0 0,1 1-1 0 0,-1-1 0 0 0,0 1 1 0 0,-1-1-1 0 0,1 0 0 0 0,0 1 1 0 0,-1-1-1 0 0,0 1 0 0 0,0-1 1 0 0,0 0-1 0 0,0 1 0 0 0,0-1 1 0 0,-1 0-1 0 0,1 0 0 0 0,-1 0 1 0 0,0 0-1 0 0,0 0 0 0 0,0-1 1 0 0,-1 1-1 0 0,1 0 0 0 0,0-1 0 0 0,-1 0 1 0 0,0 1-1 0 0,1-1 0 0 0,-1 0 1 0 0,-4 2-1 0 0,-8 4 213 0 0,0 0 0 0 0,-1-2 0 0 0,0 1-1 0 0,-19 3 1 0 0,21-5-141 0 0,-25 6 458 0 0,0-1 0 0 0,0-2 0 0 0,-54 4 0 0 0,84-11-502 0 0,8-1-87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0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281 15 7831 0 0,'-6'-3'143'0'0,"0"0"-1"0"0,0 1 1 0 0,0 1-1 0 0,-1-1 0 0 0,1 1 1 0 0,-1 0-1 0 0,1 0 1 0 0,-1 0-1 0 0,1 1 0 0 0,-12 1 1 0 0,6 0 244 0 0,0 1 1 0 0,0 0-1 0 0,-1 1 1 0 0,-20 8-1 0 0,22-6-107 0 0,0 1-1 0 0,1 0 0 0 0,-18 14 1 0 0,8-5 109 0 0,16-12-352 0 0,1 0 0 0 0,0 0-1 0 0,0 0 1 0 0,0 0 0 0 0,1 1 0 0 0,-1-1 0 0 0,1 1-1 0 0,0-1 1 0 0,-1 1 0 0 0,2 0 0 0 0,-1 0 0 0 0,0 0-1 0 0,1 0 1 0 0,0 1 0 0 0,0-1 0 0 0,0 0 0 0 0,1 0-1 0 0,-1 1 1 0 0,1-1 0 0 0,0 0 0 0 0,0 1 0 0 0,1-1-1 0 0,-1 0 1 0 0,1 0 0 0 0,0 1 0 0 0,0-1 0 0 0,0 0-1 0 0,1 0 1 0 0,-1 0 0 0 0,1 0 0 0 0,0 0 0 0 0,0 0-1 0 0,0-1 1 0 0,5 6 0 0 0,2 2-9 0 0,1-1 1 0 0,0 0-1 0 0,0-1 0 0 0,1 0 0 0 0,1 0 1 0 0,-1-1-1 0 0,1-1 0 0 0,19 9 1 0 0,-20-11-124 0 0,-1-1 0 0 0,1-1 0 0 0,-1 0 0 0 0,1 0 0 0 0,0-1 0 0 0,0-1 0 0 0,0 0 0 0 0,0 0 0 0 0,0-1 0 0 0,0 0 0 0 0,16-3 0 0 0,5-3-447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0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226 0 7367 0 0,'0'0'667'0'0,"-2"1"-547"0"0,-2 2 40 0 0,1 0 1 0 0,-1 0-1 0 0,1 0 0 0 0,0 0 0 0 0,0 1 1 0 0,0-1-1 0 0,1 1 0 0 0,-1-1 1 0 0,-2 7-1 0 0,-19 41 1408 0 0,21-44-1532 0 0,-8 23 177 0 0,2 0 1 0 0,2 1 0 0 0,0 0 0 0 0,-1 31 0 0 0,6-48-157 0 0,-28 354 1519 0 0,27-311-778 0 0,-13 75-1 0 0,-22 53 112 0 0,6-66-386 0 0,31-117-102 0 0,3-3-354 0 0,8-9 10 0 0,0 0 1 0 0,0 0 0 0 0,-1-1-1 0 0,10-15 1 0 0,29-53 73 0 0,-34 56-137 0 0,2-5 31 0 0,34-54 65 0 0,-40 68-93 0 0,-1 2 0 0 0,2-1 1 0 0,0 2-1 0 0,12-12 1 0 0,-21 22-20 0 0,-1-1 1 0 0,1 1 0 0 0,-1-1-1 0 0,1 1 1 0 0,0-1 0 0 0,-1 1-1 0 0,1 0 1 0 0,0 0 0 0 0,0 0 0 0 0,0 0-1 0 0,0 0 1 0 0,0 1 0 0 0,0-1-1 0 0,0 0 1 0 0,4 0 0 0 0,2 0-21 0 0,6-1 1 0 0,2 2-22 0 0,-10 1 36 0 0,6 2 4 0 0,14 13-8 0 0,-13-6-32 0 0,-3 2 32 0 0,-6-2 11 0 0,0-1 0 0 0,-1 1 0 0 0,-1 0 0 0 0,1 0 0 0 0,-1 0 0 0 0,-1 0 0 0 0,1 20 0 0 0,3 20 0 0 0,-1-25-58 0 0,2 0-1 0 0,0 0 0 0 0,20 45 1 0 0,-15-44-1240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1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 22 8751 0 0,'0'0'1444'0'0,"2"-1"-886"0"0,-2 1-488 0 0,1 0 0 0 0,-1-1 1 0 0,0 1-1 0 0,1 0 1 0 0,-1 0-1 0 0,0 0 1 0 0,1-1-1 0 0,-1 1 0 0 0,0 0 1 0 0,1 0-1 0 0,-1 0 1 0 0,0 0-1 0 0,1 0 0 0 0,-1 0 1 0 0,0 0-1 0 0,1 0 1 0 0,-1 0-1 0 0,0 0 0 0 0,1 0 1 0 0,-1 0-1 0 0,1 0 1 0 0,-1 0-1 0 0,0 0 1 0 0,1 0-1 0 0,0 0 0 0 0,6 10 688 0 0,-3 2-619 0 0,0-1 0 0 0,0 1-1 0 0,-1 0 1 0 0,0 0 0 0 0,-1 0 0 0 0,-1 0 0 0 0,0 1 0 0 0,0 15 0 0 0,0-1-152 0 0,1 4 62 0 0,2-5 30 0 0,-4-24 229 0 0,-8-1-122 0 0,6-1-156 0 0,1 0 0 0 0,-1 0 0 0 0,1 0 0 0 0,-1 0-1 0 0,1 0 1 0 0,-1 0 0 0 0,1-1 0 0 0,0 1 0 0 0,-1 0 0 0 0,1-1 0 0 0,-1 1-1 0 0,1-1 1 0 0,0 1 0 0 0,-1-1 0 0 0,-1-1 0 0 0,-2-1 25 0 0,1-1 1 0 0,0 0 0 0 0,-1 0-1 0 0,1 0 1 0 0,1-1-1 0 0,-1 1 1 0 0,1-1-1 0 0,-1 0 1 0 0,1 0-1 0 0,-2-7 1 0 0,0 3 72 0 0,2 0 0 0 0,0-1 0 0 0,0 0 1 0 0,-3-18-1 0 0,6 25-68 0 0,0 0 0 0 0,0 1-1 0 0,0-1 1 0 0,1 0 0 0 0,-1 0 0 0 0,1 0 0 0 0,0 0 0 0 0,2-5-1 0 0,0-1 46 0 0,-2 6-90 0 0,0-1-1 0 0,1 1 1 0 0,-1 0 0 0 0,1 0 0 0 0,0 0 0 0 0,0 0 0 0 0,0 0 0 0 0,1 0 0 0 0,-1 1 0 0 0,0-1 0 0 0,1 1 0 0 0,0 0 0 0 0,0-1 0 0 0,0 1 0 0 0,-1 1 0 0 0,2-1 0 0 0,3-2 0 0 0,3 0 28 0 0,-1 0-1 0 0,1 1 1 0 0,0 0 0 0 0,18-3-1 0 0,-13 4-732 0 0,-1 1 0 0 0,1 0-1 0 0,-1 1 1 0 0,1 1 0 0 0,-1 1-1 0 0,1 0 1 0 0,19 5 0 0 0,-14-2-4700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1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110 148 8287 0 0,'0'0'3018'0'0,"2"-1"-2316"0"0,2-2-579 0 0,0 1-1 0 0,0-1 1 0 0,1 1-1 0 0,-1 0 1 0 0,1 0-1 0 0,-1 1 1 0 0,1-1 0 0 0,-1 1-1 0 0,1 0 1 0 0,0 0-1 0 0,5 0 1 0 0,12 0-7 0 0,26 1-1 0 0,-24 0-86 0 0,-14 0-8 0 0,12 1 6 0 0,0-2-1 0 0,0 0 0 0 0,38-8 1 0 0,-39 4 6 0 0,24-7 80 0 0,-42 10-99 0 0,1 1-1 0 0,-1-1 0 0 0,0 0 1 0 0,0 1-1 0 0,0-1 0 0 0,0-1 1 0 0,0 1-1 0 0,0 0 0 0 0,0-1 1 0 0,2-3-1 0 0,-4 6-2 0 0,-1-1 0 0 0,1 0 0 0 0,-1 0 0 0 0,1 0 0 0 0,-1 1 0 0 0,1-1 0 0 0,-1 0 0 0 0,1 0 1 0 0,-1 0-1 0 0,0 0 0 0 0,0 0 0 0 0,1 0 0 0 0,-1 0 0 0 0,0 0 0 0 0,0 0 0 0 0,0 1 0 0 0,0-1 0 0 0,0 0 0 0 0,0 0 0 0 0,0 0 0 0 0,-1-2 0 0 0,1 1 1 0 0,-1 1-1 0 0,0 0 1 0 0,0-1 0 0 0,0 1-1 0 0,1 0 1 0 0,-1-1-1 0 0,-1 1 1 0 0,1 0-1 0 0,0 0 1 0 0,0 0-1 0 0,-3-2 1 0 0,-2-1 22 0 0,0 1 0 0 0,-1-1 1 0 0,1 1-1 0 0,-11-3 0 0 0,4 2-25 0 0,0 1-1 0 0,0 1 0 0 0,0 0 1 0 0,0 1-1 0 0,0 0 0 0 0,-1 1 1 0 0,1 0-1 0 0,-20 4 0 0 0,7 0-26 0 0,1 2 1 0 0,1 1-1 0 0,-35 13 0 0 0,41-13 61 0 0,1 1 1 0 0,-1 1-1 0 0,2 1 0 0 0,-17 12 0 0 0,25-17 65 0 0,2 1 0 0 0,-1 0-1 0 0,0 0 1 0 0,1 1 0 0 0,0-1 0 0 0,1 2-1 0 0,-1-1 1 0 0,1 0 0 0 0,1 1 0 0 0,-7 15 0 0 0,9-19-78 0 0,1 0 0 0 0,0 1 0 0 0,0-1 0 0 0,0 0 0 0 0,1 0 0 0 0,0 1 0 0 0,-1-1 0 0 0,1 0 0 0 0,1 1 0 0 0,-1-1 0 0 0,1 0 0 0 0,-1 0 0 0 0,1 0 0 0 0,1 1 0 0 0,-1-1 0 0 0,1 0 0 0 0,-1 0 0 0 0,1 0 0 0 0,0-1 0 0 0,0 1 0 0 0,1 0 0 0 0,-1-1 0 0 0,5 6 0 0 0,-1-3-17 0 0,1 1 1 0 0,0-1-1 0 0,0 0 0 0 0,0-1 1 0 0,1 1-1 0 0,0-1 0 0 0,0-1 0 0 0,0 0 1 0 0,0 0-1 0 0,10 3 0 0 0,11 2-13 0 0,1-2-1 0 0,-1-1 1 0 0,42 3 0 0 0,93-7-1985 0 0,-143-3 542 0 0,-2-1-3512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1.8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94 2 8287 0 0,'0'0'756'0'0,"-2"0"-622"0"0,-6-1-57 0 0,6 1-14 0 0,1 1 0 0 0,0-1 0 0 0,-1 1 1 0 0,1-1-1 0 0,0 1 0 0 0,0 0 0 0 0,-1-1 0 0 0,1 1 0 0 0,0 0 0 0 0,0 0 0 0 0,0 0 1 0 0,0 0-1 0 0,0 0 0 0 0,0 0 0 0 0,0 0 0 0 0,-1 2 0 0 0,1-1 57 0 0,-4 5 58 0 0,-1 0-1 0 0,2 1 1 0 0,-1-1-1 0 0,1 1 1 0 0,0 1-1 0 0,-3 12 0 0 0,-12 53 501 0 0,16-59-590 0 0,1 0-1 0 0,1 1 0 0 0,0-1 0 0 0,1 1 0 0 0,1-1 0 0 0,0 1 1 0 0,4 16-1 0 0,-4-24-151 0 0,1 0 0 0 0,0-1 0 0 0,1 1 0 0 0,0 0 0 0 0,0-1 0 0 0,0 1 0 0 0,1-1 0 0 0,0 0 1 0 0,1-1-1 0 0,0 1 0 0 0,0-1 0 0 0,0 1 0 0 0,0-1 0 0 0,14 10 0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2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135 125 12895 0 0,'-13'-42'576'0'0,"-1"20"112"0"0,-6 2-552 0 0,2 5-136 0 0,3 3 0 0 0,1 5 0 0 0,2 2 848 0 0,-3 4-384 0 0,2 6-6664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3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1 10591 0 0,'0'0'1146'0'0,"-1"1"-906"0"0,-2 3-136 0 0,0 0-1 0 0,0 0 1 0 0,1 0 0 0 0,-1 0 0 0 0,1 0 0 0 0,0 1 0 0 0,1-1 0 0 0,-1 1 0 0 0,1-1 0 0 0,0 1 0 0 0,0 0 0 0 0,0-1-1 0 0,1 1 1 0 0,-1 0 0 0 0,1 0 0 0 0,0-1 0 0 0,1 9 0 0 0,2 10 154 0 0,1 0 0 0 0,9 29-1 0 0,-10-40-174 0 0,2 5-12 0 0,51 241 202 0 0,-53-231-212 0 0,0 1 0 0 0,-2-1 0 0 0,-1 0 0 0 0,-1 0 0 0 0,-1 1 0 0 0,-2-1 0 0 0,-10 43 0 0 0,8-54 111 0 0,0-1 0 0 0,0 0-1 0 0,-1 0 1 0 0,-1 0 0 0 0,-1-1-1 0 0,0 0 1 0 0,0-1 0 0 0,-2 0-1 0 0,0-1 1 0 0,0 0 0 0 0,-14 11-1 0 0,20-19-88 0 0,-1 0 0 0 0,1 0 0 0 0,-1-1 0 0 0,-7 3 0 0 0,2-4-10 0 0,2-2 15 0 0,8 0-83 0 0,0 0 1 0 0,0 0-1 0 0,0 0 0 0 0,0 0 0 0 0,0-1 0 0 0,0 1 1 0 0,0 0-1 0 0,0-1 0 0 0,0 1 0 0 0,0 0 0 0 0,0-1 0 0 0,1 1 1 0 0,-1-1-1 0 0,0 0 0 0 0,0 1 0 0 0,1-1 0 0 0,-1 0 1 0 0,0 1-1 0 0,0-1 0 0 0,1 0 0 0 0,-1 0 0 0 0,1 1 1 0 0,-1-1-1 0 0,1 0 0 0 0,-1 0 0 0 0,1 0 0 0 0,0 0 1 0 0,-1 0-1 0 0,1 0 0 0 0,0 0 0 0 0,0 0 0 0 0,-1 0 0 0 0,1 0 1 0 0,0 0-1 0 0,0-1 0 0 0,0-3 24 0 0,0-1 0 0 0,0 0 0 0 0,1 0 0 0 0,1-7 0 0 0,-2 13-29 0 0,1-7-1 0 0,1-1-1 0 0,0 2 1 0 0,0-1-1 0 0,1 0 1 0 0,-1 0-1 0 0,2 1 0 0 0,-1-1 1 0 0,1 1-1 0 0,0 0 1 0 0,0 0-1 0 0,0 1 1 0 0,1-1-1 0 0,0 1 1 0 0,0 0-1 0 0,1 0 1 0 0,-1 1-1 0 0,1-1 1 0 0,0 1-1 0 0,13-6 1 0 0,-3 2-6 0 0,2 1 0 0 0,-1 1 1 0 0,1 0-1 0 0,0 2 0 0 0,0 0 1 0 0,30-3-1 0 0,-40 6 2 0 0,5-1 2 0 0,0 1 0 0 0,0 1 1 0 0,0-1-1 0 0,0 2 0 0 0,17 2 1 0 0,-7 2-39 0 0,-7-3 22 0 0,-1 2-1 0 0,1 0 1 0 0,28 11 0 0 0,-23-4 19 0 0,-17-7 0 0 0,-1 0 0 0 0,7 7 0 0 0,-3 2 0 0 0,-6-9 0 0 0,0 0 0 0 0,0 0 0 0 0,0 0 0 0 0,-1 0 0 0 0,1 0 0 0 0,-1 0 0 0 0,0 0-1 0 0,0 0 1 0 0,-1 0 0 0 0,1 1 0 0 0,-1-1 0 0 0,0 0 0 0 0,0 0 0 0 0,0-1 0 0 0,-1 1 0 0 0,1 0 0 0 0,-1 0 0 0 0,0-1-1 0 0,0 1 1 0 0,0-1 0 0 0,-4 5 0 0 0,0-1 10 0 0,0 0 0 0 0,-1 0-1 0 0,0-1 1 0 0,0 1 0 0 0,0-2-1 0 0,-1 1 1 0 0,0-1 0 0 0,-10 5 0 0 0,-9 3 138 0 0,-1-1 1 0 0,-57 16-1 0 0,-61 3 416 0 0,62-14 5 0 0,55-13-267 0 0,27-4-108 0 0,4 0-114 0 0,31 2-261 0 0,-1-1 1 0 0,49-6-1 0 0,67-17-2481 0 0,-106 14 826 0 0,1-1 0 0 0,45-18 0 0 0,-69 20 1265 0 0,0-1 0 0 0,0-1 0 0 0,-1-1-1 0 0,0 0 1 0 0,-1-1 0 0 0,27-23 0 0 0,-41 31 985 0 0,0 0 0 0 0,0 0 1 0 0,-1-1-1 0 0,0 1 1 0 0,0-1-1 0 0,0 1 0 0 0,0-1 1 0 0,0 0-1 0 0,-1 1 0 0 0,1-1 1 0 0,-1 0-1 0 0,0 0 1 0 0,1-7-1 0 0,-2 10-268 0 0,0-1 0 0 0,0 1 0 0 0,1-1 0 0 0,-1 0 0 0 0,1 1-1 0 0,-1-1 1 0 0,1 1 0 0 0,0-1 0 0 0,-1 1 0 0 0,1-1 0 0 0,0 1 0 0 0,0-1 0 0 0,0 1 0 0 0,2-2 0 0 0,18-16 411 0 0,-13 12-331 0 0,72-57 355 0 0,-14 13-259 0 0,-51 37-223 0 0,-13 9-78 0 0,0 1 3 0 0,9-20 106 0 0,-10 22-66 0 0,-2 2-56 0 0,1 0 0 0 0,0-1 0 0 0,0 1 0 0 0,-1-1-1 0 0,1 1 1 0 0,0-1 0 0 0,0 1 0 0 0,0-1 0 0 0,0 1 0 0 0,-1-1 0 0 0,1 1-1 0 0,0-1 1 0 0,0 1 0 0 0,0-1 0 0 0,0 1 0 0 0,0-1 0 0 0,1 0-1 0 0,-1 0 4 0 0,0 0 0 0 0,0 0-1 0 0,0 1 1 0 0,0-1-1 0 0,0 0 1 0 0,0 0-1 0 0,0 1 1 0 0,-1-1-1 0 0,1 0 1 0 0,0 0-1 0 0,0 1 1 0 0,0-1-1 0 0,-1 0 1 0 0,1 0 0 0 0,0 1-1 0 0,-1-1 1 0 0,1 0-1 0 0,-1 1 1 0 0,0-1-1 0 0,0-1 11 0 0,-1 1-1 0 0,1 0 0 0 0,-1-1 1 0 0,0 1-1 0 0,1 0 0 0 0,-1 0 1 0 0,0 0-1 0 0,0 1 0 0 0,0-1 1 0 0,0 0-1 0 0,0 1 0 0 0,0-1 1 0 0,0 1-1 0 0,-3-1 0 0 0,1 1 2 0 0,-1 0 0 0 0,1 1 1 0 0,0-1-1 0 0,-1 1 0 0 0,1 0 0 0 0,-7 2 0 0 0,0 1-2 0 0,1 1-1 0 0,-1 0 1 0 0,1 1-1 0 0,-13 8 1 0 0,2 2 25 0 0,1 0 0 0 0,-29 30 1 0 0,46-43-49 0 0,0 0 1 0 0,0 1 0 0 0,0 0-1 0 0,1-1 1 0 0,-1 1-1 0 0,1 0 1 0 0,0 0 0 0 0,0 0-1 0 0,0 1 1 0 0,0-1 0 0 0,1 0-1 0 0,0 1 1 0 0,0-1 0 0 0,0 1-1 0 0,0-1 1 0 0,1 1 0 0 0,-1 0-1 0 0,1-1 1 0 0,1 1 0 0 0,-1-1-1 0 0,1 1 1 0 0,-1 0 0 0 0,1-1-1 0 0,0 1 1 0 0,1-1 0 0 0,-1 0-1 0 0,1 1 1 0 0,0-1 0 0 0,0 0-1 0 0,0 0 1 0 0,1 0 0 0 0,4 5-1 0 0,1 1 22 0 0,0-1 0 0 0,0-1-1 0 0,1 1 1 0 0,1-1 0 0 0,-1-1-1 0 0,1 0 1 0 0,0 0 0 0 0,1-1-1 0 0,0 0 1 0 0,0-1 0 0 0,0 0-1 0 0,0-1 1 0 0,1 0 0 0 0,13 2-1 0 0,79 15-93 0 0,-87-19 101 0 0,1-1 0 0 0,0 0 0 0 0,34-4 1 0 0,-50 3-18 0 0,0 0 0 0 0,0-1 0 0 0,-1 1 0 0 0,1 0 0 0 0,0-1 0 0 0,0 1 0 0 0,-1-1 0 0 0,1 0 0 0 0,0 0 0 0 0,-1 0 0 0 0,1 0 0 0 0,0 0 0 0 0,1-1 0 0 0,0-2 16 0 0,0 1-1 0 0,-1-1 1 0 0,1 0-1 0 0,3-7 1 0 0,10-17 152 0 0,-9 18-177 0 0,1 1 0 0 0,-7 8 0 0 0,-1 1 0 0 0,0-1 0 0 0,1 1 0 0 0,-1 0 0 0 0,1-1 0 0 0,-1 1 0 0 0,1 0 0 0 0,-1-1 0 0 0,1 1 0 0 0,-1 0 0 0 0,1 0 0 0 0,-1 0 0 0 0,1-1 0 0 0,-1 1 0 0 0,1 0 0 0 0,-1 0 0 0 0,1 0 0 0 0,0 0 0 0 0,0 1 0 0 0,1-1 0 0 0,-1 1 0 0 0,0 0 0 0 0,0-1 0 0 0,1 1 0 0 0,-1 0 0 0 0,0 0 0 0 0,0 0 0 0 0,0 0 0 0 0,0 0 0 0 0,0 0 0 0 0,0 0 0 0 0,-1 0 0 0 0,1 1 0 0 0,0-1 0 0 0,0 0 0 0 0,-1 0 0 0 0,1 1 0 0 0,-1-1 0 0 0,1 3 0 0 0,0-1 0 0 0,0 1 0 0 0,0-1 0 0 0,0 1 0 0 0,0-1 0 0 0,-1 1 0 0 0,0 0 0 0 0,0 5 0 0 0,1-5 0 0 0,-1 1 0 0 0,-5 12 0 0 0,-2-6 0 0 0,5-8 3 0 0,-1 1-7 0 0,-13 5 69 0 0,4-6-11 0 0,11-2-51 0 0,-1-1 0 0 0,0 0 1 0 0,1 0-1 0 0,-1 0 0 0 0,0 0 1 0 0,1-1-1 0 0,-1 1 1 0 0,1 0-1 0 0,-1-1 0 0 0,0 1 1 0 0,1-1-1 0 0,-1 1 1 0 0,1-1-1 0 0,-1 0 0 0 0,1 1 1 0 0,0-1-1 0 0,-1 0 1 0 0,-1-2-1 0 0,1 1 9 0 0,0-1 0 0 0,0 1 0 0 0,0-1 0 0 0,0 1 0 0 0,0-1 1 0 0,1 0-1 0 0,-1 0 0 0 0,1 0 0 0 0,-2-4 0 0 0,1 1 7 0 0,1-1-1 0 0,-1 0 1 0 0,1 0 0 0 0,0 0 0 0 0,0 0 0 0 0,1-1 0 0 0,0 1-1 0 0,2-9 1 0 0,-1 8-15 0 0,1 0-1 0 0,1 0 1 0 0,0 0 0 0 0,0 0-1 0 0,0 1 1 0 0,1-1 0 0 0,0 1-1 0 0,1 0 1 0 0,-1 0 0 0 0,1 0-1 0 0,9-9 1 0 0,6-3 19 0 0,1 0 0 0 0,26-18 0 0 0,2-1-8 0 0,-30 22-17 0 0,2 1 0 0 0,40-24 1 0 0,-51 34 8 0 0,0 0-1 0 0,0 0 1 0 0,1 1 0 0 0,-1 1 0 0 0,1 0 0 0 0,0 0 0 0 0,0 1 0 0 0,0 0 0 0 0,11 1 0 0 0,-5 2-7 0 0,-2 3 0 0 0,-12-3 0 0 0,-1 0 0 0 0,0 0 0 0 0,0 0 0 0 0,0 1 0 0 0,0-1 0 0 0,0 1 0 0 0,-1-1 0 0 0,1 1 0 0 0,0 0 0 0 0,-1-1 0 0 0,1 1 0 0 0,-1 0 0 0 0,1 0 0 0 0,-1 0 0 0 0,0 0 0 0 0,0 0 0 0 0,1 4 0 0 0,-1-2 0 0 0,0 0 0 0 0,0 0 0 0 0,0 0 0 0 0,-1 1 0 0 0,0-1 0 0 0,0 0 0 0 0,0 0 0 0 0,0 0 0 0 0,-2 6 0 0 0,-1 3 0 0 0,0 0 0 0 0,-2 0 0 0 0,1-1 0 0 0,-2 1 0 0 0,-7 14 0 0 0,-3-1-2 0 0,2 0-1 0 0,2 1 0 0 0,0 1 1 0 0,2-1-1 0 0,-9 35 0 0 0,16-47-235 0 0,-10 51-26 0 0,8-22-5024 0 0,3-12-898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0.0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88 8751 0 0,'27'-88'5848'0'0,"-40"94"-5872"0"0,10-4 32 0 0,0 1-1 0 0,-1 0 0 0 0,1-1 0 0 0,0 1 1 0 0,1 0-1 0 0,-1 1 0 0 0,0-1 1 0 0,1 0-1 0 0,0 1 0 0 0,0-1 0 0 0,0 1 1 0 0,-3 6-1 0 0,2 0 21 0 0,-1 0-1 0 0,1 0 1 0 0,-2 19 0 0 0,0 13 27 0 0,3 0 1 0 0,1 0 0 0 0,2 0 0 0 0,2-1 0 0 0,14 68 0 0 0,1-30 230 0 0,56 149 1 0 0,-53-176 105 0 0,-3 1 0 0 0,-2 1 0 0 0,9 60 2158 0 0,-26-119-2350 0 0,0 0 0 0 0,1 0 0 0 0,-2 0-1 0 0,-2-8 1 0 0,-2-7 9 0 0,-30-101 206 0 0,12 47-262 0 0,22 65-153 0 0,0 1 0 0 0,1-1 0 0 0,0 0 0 0 0,0-13 0 0 0,1 19 0 0 0,-1 0 0 0 0,1 0 0 0 0,0 0 0 0 0,1 0 0 0 0,-1 0 0 0 0,0 0 0 0 0,1 0 0 0 0,0 0 0 0 0,1-4 0 0 0,1 0 0 0 0,3-9 0 0 0,-2 13 0 0 0,-1 1 0 0 0,17-15 0 0 0,-4 8-12 0 0,-11 8-14 0 0,-1 1 4 0 0,-1-1 17 0 0,0 1-1 0 0,0 0 1 0 0,0-1-1 0 0,0 1 1 0 0,0 0 0 0 0,-1 0-1 0 0,1 0 1 0 0,0 1-1 0 0,0-1 1 0 0,5 2-1 0 0,26 15-82 0 0,-25-12 80 0 0,41 23-31 0 0,-13-9-20 0 0,-1 2 0 0 0,61 46 0 0 0,-87-58 59 0 0,-1 1 0 0 0,0 0 0 0 0,0 0 0 0 0,-1 0 0 0 0,0 1 0 0 0,-1 1 0 0 0,0-1 0 0 0,0 1 0 0 0,-2 0 0 0 0,1 1 0 0 0,-2-1 0 0 0,0 1 0 0 0,4 17 0 0 0,-8-26 0 0 0,1 1-1 0 0,-1-1 1 0 0,0 0 0 0 0,0 0-1 0 0,-1 1 1 0 0,1-1-1 0 0,-1 0 1 0 0,0 0-1 0 0,0 0 1 0 0,0 0 0 0 0,-1 0-1 0 0,0 0 1 0 0,-2 5-1 0 0,0-4 3 0 0,1 0 0 0 0,-1 0-1 0 0,0 0 1 0 0,0 0 0 0 0,-1-1-1 0 0,1 1 1 0 0,-1-1-1 0 0,-7 4 1 0 0,-1 0 20 0 0,0-1-1 0 0,-1 0 1 0 0,0-1-1 0 0,0 0 1 0 0,0-2 0 0 0,-28 7-1 0 0,-141 16 203 0 0,105-18-189 0 0,66-6-3 0 0,2 0-80 0 0,8-3-199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3.5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100 1 3679 0 0,'-3'1'4395'0'0,"-1"1"-3871"0"0,0 1 0 0 0,0-1-1 0 0,0 1 1 0 0,0 0 0 0 0,1 0 0 0 0,-1 1-1 0 0,1-1 1 0 0,0 1 0 0 0,0 0 0 0 0,-3 4 0 0 0,1 0-107 0 0,0 0 1 0 0,1 1-1 0 0,0-1 1 0 0,-4 16 0 0 0,2 3-256 0 0,0 0 0 0 0,-2 43 0 0 0,3 8-556 0 0,3-41-3807 0 0,0-10-879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5.4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114 76 919 0 0,'1'-1'67'0'0,"23"-20"34"0"0,-14 11 2545 0 0,1 0-1 0 0,20-13 0 0 0,-10 13-622 0 0,-18 10-438 0 0,-1 2-1499 0 0,0 1 0 0 0,0-1 0 0 0,-1 1 0 0 0,1 0 0 0 0,0 0 0 0 0,-1 0 0 0 0,0 0 0 0 0,1 0 0 0 0,-1 0-1 0 0,-1 1 1 0 0,1-1 0 0 0,0 0 0 0 0,-1 0 0 0 0,0 1 0 0 0,1-1 0 0 0,-2 5 0 0 0,1 7 54 0 0,-2-1-1 0 0,-5 22 1 0 0,4-20 44 0 0,-48 205 561 0 0,18-84-583 0 0,-4-5 107 0 0,8-36-106 0 0,17-58-11 0 0,7-21 71 0 0,-6 25-1 0 0,10-38-115 0 0,0 1 0 0 0,0-1 0 0 0,0 0 0 0 0,0 1 0 0 0,-1-1 0 0 0,0 0 0 0 0,0 0 0 0 0,0 0 0 0 0,-4 6 0 0 0,5-9 151 0 0,0-2-194 0 0,-3-6-44 0 0,1 0 0 0 0,0-1 0 0 0,0 1 1 0 0,1 0-1 0 0,0-1 0 0 0,1 1 0 0 0,-1-1 0 0 0,1 1 0 0 0,1-1 0 0 0,0 0 0 0 0,0 0 0 0 0,0 1 0 0 0,1-1 0 0 0,0 0 0 0 0,0 1 0 0 0,1-1 0 0 0,0 1 1 0 0,0 0-1 0 0,1-1 0 0 0,0 1 0 0 0,0 0 0 0 0,1 1 0 0 0,0-1 0 0 0,0 0 0 0 0,1 1 0 0 0,-1 0 0 0 0,1 0 0 0 0,1 1 0 0 0,-1-1 0 0 0,1 1 1 0 0,0 0-1 0 0,0 0 0 0 0,0 1 0 0 0,1 0 0 0 0,11-6 0 0 0,-9 6-19 0 0,0 1 0 0 0,0 0 0 0 0,0 0 0 0 0,0 1 0 0 0,0 0 0 0 0,1 0 0 0 0,-1 1 0 0 0,1 0 0 0 0,-1 1 0 0 0,1 0 0 0 0,-1 1 0 0 0,17 2 0 0 0,-6 1-10 0 0,-1 0 0 0 0,0 1 0 0 0,30 13 0 0 0,-43-16 7 0 0,-1 1 0 0 0,1 1-1 0 0,-1-1 1 0 0,0 1 0 0 0,0-1 0 0 0,0 2-1 0 0,0-1 1 0 0,0 0 0 0 0,-1 1 0 0 0,0 0-1 0 0,0 0 1 0 0,0 0 0 0 0,-1 1 0 0 0,0-1-1 0 0,4 9 1 0 0,-4-5 5 0 0,1 0 0 0 0,-2 0 1 0 0,1 0-1 0 0,-1 1 0 0 0,-1-1 0 0 0,0 1 0 0 0,0-1 0 0 0,-1 1 0 0 0,0-1 1 0 0,-1 1-1 0 0,0-1 0 0 0,-4 19 0 0 0,3-22 0 0 0,0 1 0 0 0,0-1 0 0 0,-1 1 1 0 0,0-1-1 0 0,0 0 0 0 0,0 0 0 0 0,-1 0 0 0 0,0-1 1 0 0,0 1-1 0 0,0-1 0 0 0,-1 0 0 0 0,0 0 0 0 0,0-1 1 0 0,0 1-1 0 0,0-1 0 0 0,-1 0 0 0 0,0-1 0 0 0,-11 6 1 0 0,0-1 52 0 0,0-2 0 0 0,0 0 0 0 0,-1-1 0 0 0,0-1 0 0 0,0 0 1 0 0,0-2-1 0 0,-1 0 0 0 0,1-1 0 0 0,0-1 0 0 0,-1 0 1 0 0,1-2-1 0 0,-1 0 0 0 0,-29-8 0 0 0,25 0 200 0 0,21 8-96 0 0,2 0-156 0 0,0 0 1 0 0,0 0-1 0 0,0-1 0 0 0,1 1 0 0 0,-1 0 0 0 0,1 0 0 0 0,-1-1 1 0 0,1 1-1 0 0,0 0 0 0 0,0 0 0 0 0,0 0 0 0 0,0 0 1 0 0,0 0-1 0 0,0 0 0 0 0,1 0 0 0 0,-1 1 0 0 0,1-1 0 0 0,-1 0 1 0 0,1 1-1 0 0,3-3 0 0 0,1 0-7 0 0,1 0 0 0 0,0 0 1 0 0,1 1-1 0 0,11-5 0 0 0,-9 5 9 0 0,16-6-47 0 0,45-8 0 0 0,4-1-13 0 0,-46 11 24 0 0,1 2 1 0 0,0 0-1 0 0,51 0 0 0 0,38-5-55 0 0,-97 6 60 0 0,0-1 0 0 0,0-1 0 0 0,28-11 0 0 0,-38 11 26 0 0,1 1 0 0 0,-2-2 1 0 0,1 0-1 0 0,-1 0 0 0 0,0-1 0 0 0,19-18 0 0 0,-25 21-1 0 0,0 0 0 0 0,-1-1 0 0 0,0 1 0 0 0,0-1 0 0 0,0-1 0 0 0,-1 1 0 0 0,0 0 0 0 0,0-1 0 0 0,3-12 0 0 0,-5 17 4 0 0,0 0 0 0 0,-1 1-1 0 0,1-1 1 0 0,-1 0 0 0 0,1 0-1 0 0,-1 0 1 0 0,0 0 0 0 0,0 0-1 0 0,0 0 1 0 0,0 0 0 0 0,0 0-1 0 0,0 0 1 0 0,0 0 0 0 0,-1 0-1 0 0,1 0 1 0 0,-2-3 0 0 0,-1-3-3 0 0,2 2 8 0 0,-1 0 0 0 0,0 0 0 0 0,0 0 0 0 0,-1 0 1 0 0,1 0-1 0 0,-1 1 0 0 0,-1-1 0 0 0,1 1 0 0 0,-1 0 0 0 0,0 0 0 0 0,0 0 0 0 0,0 1 0 0 0,-1-1 0 0 0,-8-5 0 0 0,9 7-3 0 0,1 1 0 0 0,-1 0-1 0 0,1 0 1 0 0,-1 0 0 0 0,0 0-1 0 0,0 1 1 0 0,0-1 0 0 0,0 1-1 0 0,0 0 1 0 0,0 0 0 0 0,-1 1-1 0 0,1-1 1 0 0,0 1 0 0 0,0 0-1 0 0,0 0 1 0 0,-1 0 0 0 0,1 1-1 0 0,0-1 1 0 0,0 1 0 0 0,0 0-1 0 0,0 1 1 0 0,0-1 0 0 0,-4 2-1 0 0,-1 2-5 0 0,0 1 0 0 0,0 0 0 0 0,1 0 0 0 0,0 1 0 0 0,0 0 0 0 0,1 0 0 0 0,0 0 0 0 0,0 1 0 0 0,1 0 0 0 0,0 1 0 0 0,0 0 0 0 0,1 0 0 0 0,0 0 0 0 0,-6 14 0 0 0,9-16 0 0 0,0-1 0 0 0,1 1 0 0 0,0 0 0 0 0,0-1 0 0 0,0 1 0 0 0,0 0 0 0 0,1 0 0 0 0,1 0 0 0 0,-1 0 0 0 0,1-1 0 0 0,1 8 0 0 0,1-2 0 0 0,0-1 0 0 0,0 1 0 0 0,1-1 0 0 0,1 0 0 0 0,8 16 0 0 0,-4-12-390 0 0,0 0 0 0 0,1 0 0 0 0,1-1 0 0 0,1 0 0 0 0,24 22 0 0 0,-30-30 177 0 0,1-1 0 0 0,0 0 0 0 0,0 0 0 0 0,0-1 0 0 0,1 0 0 0 0,0 0 0 0 0,-1-1 0 0 0,1 0 0 0 0,1 0 0 0 0,-1-1 0 0 0,0 0 0 0 0,1 0 1 0 0,-1-1-1 0 0,13 0 0 0 0,0-1-1509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5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401 162 6447 0 0,'4'-12'461'0'0,"-1"0"1"0"0,0-1-1 0 0,0 1 0 0 0,0-26 0 0 0,-3 35-262 0 0,0 0-1 0 0,0 0 1 0 0,0 0 0 0 0,0 1 0 0 0,-1-1 0 0 0,1 0 0 0 0,-1 0-1 0 0,0 1 1 0 0,0-1 0 0 0,0 0 0 0 0,0 1 0 0 0,0-1 0 0 0,-1 1-1 0 0,1-1 1 0 0,-1 1 0 0 0,0 0 0 0 0,1 0 0 0 0,-1-1 0 0 0,0 1 0 0 0,0 0-1 0 0,0 1 1 0 0,-1-1 0 0 0,1 0 0 0 0,0 1 0 0 0,-1-1 0 0 0,1 1-1 0 0,-1 0 1 0 0,1 0 0 0 0,-4-1 0 0 0,-3-1-23 0 0,0 2 0 0 0,0-1-1 0 0,-1 1 1 0 0,1 1 0 0 0,0 0 0 0 0,0 0 0 0 0,-1 0-1 0 0,1 1 1 0 0,0 1 0 0 0,-12 3 0 0 0,-4 2-126 0 0,0 1 1 0 0,-32 16-1 0 0,44-18-29 0 0,1 0 0 0 0,-1 1 0 0 0,2 1 0 0 0,-1 0 0 0 0,1 0 0 0 0,0 1 0 0 0,1 1 0 0 0,-13 13 0 0 0,19-18-13 0 0,1 0 0 0 0,-1 0 1 0 0,1 0-1 0 0,0 0 0 0 0,0 1 0 0 0,0-1 0 0 0,1 1 0 0 0,0 0 0 0 0,0-1 0 0 0,1 1 0 0 0,-1 0 0 0 0,1 0 0 0 0,0 0 0 0 0,1 0 0 0 0,-1 0 0 0 0,1 0 1 0 0,1 1-1 0 0,-1-1 0 0 0,1 0 0 0 0,0 0 0 0 0,2 7 0 0 0,2-1-4 0 0,1 0 0 0 0,0 0 0 0 0,0-1 0 0 0,1 0 0 0 0,0 0 1 0 0,1-1-1 0 0,0 0 0 0 0,1 0 0 0 0,0-1 0 0 0,1 0 0 0 0,-1-1 0 0 0,19 12 0 0 0,-21-16-4 0 0,0 1 0 0 0,1-1 0 0 0,-1 0 0 0 0,1-1 0 0 0,0 0 0 0 0,0 0 0 0 0,1 0 0 0 0,-1-1 0 0 0,0-1 0 0 0,1 1 0 0 0,9-1 0 0 0,2-3-15 0 0,-15-2-19 0 0,-3 2 10 0 0,2-1 20 0 0,-1 0 0 0 0,0 0 1 0 0,1 0-1 0 0,-1 0 0 0 0,0 0 0 0 0,-1-1 0 0 0,1 1 1 0 0,-1-1-1 0 0,1 0 0 0 0,-1 0 0 0 0,0 0 0 0 0,0 0 1 0 0,-1 0-1 0 0,2-6 0 0 0,1-7 36 0 0,0-1-1 0 0,1-22 1 0 0,-2 13 46 0 0,0 14 69 0 0,-1 1 1 0 0,2-1-1 0 0,6-16 0 0 0,-9 27 597 0 0,-1 2-731 0 0,-1 0 1 0 0,1 1-1 0 0,-1-1 0 0 0,1 1 0 0 0,-1-1 0 0 0,1 1 0 0 0,-1-1 1 0 0,1 1-1 0 0,0-1 0 0 0,-1 1 0 0 0,1-1 0 0 0,0 1 1 0 0,-1-1-1 0 0,1 1 0 0 0,0 0 0 0 0,0-1 0 0 0,0 1 0 0 0,-1 0 1 0 0,1-1-1 0 0,0 2 0 0 0,-3 14 28 0 0,3-16-47 0 0,0 6 4 0 0,0 0 0 0 0,0 0 0 0 0,0-1 0 0 0,0 1-1 0 0,1 0 1 0 0,0 0 0 0 0,0 0 0 0 0,1-1 0 0 0,0 1 0 0 0,0-1 0 0 0,0 1-1 0 0,0-1 1 0 0,1 0 0 0 0,0 0 0 0 0,0 0 0 0 0,4 5 0 0 0,4 3-28 0 0,0-1 1 0 0,1 0 0 0 0,0 0 0 0 0,19 13 0 0 0,-16-15-177 0 0,20 10 0 0 0,-11-7-973 0 0,-5-3-224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6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55 116 5983 0 0,'-1'-2'464'0'0,"-13"-18"-128"0"0,12 18-558 0 0,-8-9 5273 0 0,10 11-4979 0 0,0 0 0 0 0,-1 0-1 0 0,1 0 1 0 0,0 0 0 0 0,-1 0 0 0 0,1 0 0 0 0,-1 0-1 0 0,1 0 1 0 0,0 0 0 0 0,-1 0 0 0 0,1 0 0 0 0,0 0-1 0 0,-1 1 1 0 0,1-1 0 0 0,0 0 0 0 0,-1 0 0 0 0,1 0-1 0 0,0 0 1 0 0,0 1 0 0 0,-1-1 0 0 0,1 0 0 0 0,0 0-1 0 0,-1 0 1 0 0,1 1 0 0 0,0-1 0 0 0,0 0-1 0 0,-1 1 1 0 0,1-1 0 0 0,0 0 0 0 0,0 0 0 0 0,0 1-1 0 0,0-1 1 0 0,-1 0 0 0 0,1 1 0 0 0,0 0 0 0 0,-2 2-15 0 0,1-2-33 0 0,1 0-1 0 0,-1 0 1 0 0,1 0 0 0 0,-1 0-1 0 0,1 0 1 0 0,-1 0-1 0 0,1 0 1 0 0,0 0-1 0 0,-1 0 1 0 0,1 0-1 0 0,0 0 1 0 0,0 0-1 0 0,0 0 1 0 0,0 2-1 0 0,1 2 11 0 0,0-1-1 0 0,0 1 0 0 0,1 0 1 0 0,-1-1-1 0 0,5 8 0 0 0,-2-2-33 0 0,-3-6 0 0 0,1 0 0 0 0,0 0 0 0 0,0-1 0 0 0,0 1 0 0 0,1 0 0 0 0,0-1 0 0 0,5 6 0 0 0,2 3 11 0 0,-3-2 42 0 0,-6-8 563 0 0,-2-8-421 0 0,-1 0-1 0 0,0 0 0 0 0,0-1 1 0 0,-1 2-1 0 0,0-1 0 0 0,0 0 1 0 0,0 1-1 0 0,-1-1 1 0 0,-5-5-1 0 0,3 2 228 0 0,0 0 1 0 0,-9-19-1 0 0,12 25-373 0 0,3 2-39 0 0,-1 0 1 0 0,0 0 0 0 0,1-1 0 0 0,-1 1 0 0 0,1 0 0 0 0,-1-1-1 0 0,1 1 1 0 0,-1-1 0 0 0,1 1 0 0 0,0-1 0 0 0,0 1 0 0 0,0 0-1 0 0,0-1 1 0 0,0 1 0 0 0,0-1 0 0 0,0 1 0 0 0,0-1 0 0 0,0 1-1 0 0,1-2 1 0 0,0 1-7 0 0,0 0 0 0 0,0 0 0 0 0,-1 0 0 0 0,1 1 0 0 0,0-1 0 0 0,1 0 0 0 0,-1 1 0 0 0,0-1 0 0 0,0 1 0 0 0,1-1 0 0 0,-1 1 0 0 0,1-1 0 0 0,1 0 0 0 0,-1 0 0 0 0,5-3-4 0 0,0 1-1 0 0,0-1 0 0 0,1 1 1 0 0,0 0-1 0 0,-1 1 1 0 0,1 0-1 0 0,1 0 0 0 0,-1 1 1 0 0,0-1-1 0 0,1 2 1 0 0,8-1-1 0 0,11-1-87 0 0,-1 2-1 0 0,32 2 1 0 0,8 7-1234 0 0,-34-4-36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7.1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421 72 8287 0 0,'-2'-8'134'0'0,"0"1"0"0"0,-1-1-1 0 0,0 1 1 0 0,0-1 0 0 0,0 1-1 0 0,-1 0 1 0 0,-7-10 0 0 0,10 15 803 0 0,-6 1 1769 0 0,3 2-921 0 0,-2 6-1745 0 0,2 1 47 0 0,0 1 1 0 0,0-1 0 0 0,1 1 0 0 0,0 0 0 0 0,-2 15 0 0 0,-3 9 15 0 0,-33 105 261 0 0,-28 167 0 0 0,62-257-296 0 0,-13 70 62 0 0,15-94 54 0 0,-1-1 1 0 0,-17 41 0 0 0,22-62-146 0 0,0 1 0 0 0,0-1 0 0 0,0 0 0 0 0,-1 0 0 0 0,1 0 0 0 0,-1 0 0 0 0,1 0 0 0 0,-1-1 0 0 0,0 1 0 0 0,0 0 0 0 0,0-1 0 0 0,1 1 0 0 0,-2-1 0 0 0,1 0 0 0 0,0 0 0 0 0,0 0 0 0 0,0 0 0 0 0,-4 2 0 0 0,3-3 75 0 0,-1 1 1 0 0,1 0-1 0 0,-1-1 1 0 0,0 0-1 0 0,1 0 1 0 0,-1 0-1 0 0,1 0 1 0 0,-1-1-1 0 0,1 1 1 0 0,-1-1-1 0 0,-5-2 1 0 0,8 3-94 0 0,1 0 1 0 0,-1 0-1 0 0,0-1 0 0 0,1 1 1 0 0,-1 0-1 0 0,1 0 1 0 0,-1-1-1 0 0,1 1 0 0 0,-1-1 1 0 0,1 1-1 0 0,-1-1 1 0 0,1 1-1 0 0,-1-1 0 0 0,1 1 1 0 0,-1-1-1 0 0,1 1 1 0 0,0-1-1 0 0,-1 1 0 0 0,1-1 1 0 0,0 0-1 0 0,-1 0 1 0 0,0-2-13 0 0,1 1 1 0 0,-1 0 0 0 0,1-1-1 0 0,-1 1 1 0 0,1-1 0 0 0,0 1-1 0 0,0 0 1 0 0,0-1 0 0 0,0 1-1 0 0,1-1 1 0 0,-1 1 0 0 0,0-1 0 0 0,1 1-1 0 0,0 0 1 0 0,-1-1 0 0 0,1 1-1 0 0,0 0 1 0 0,0 0 0 0 0,1 0-1 0 0,-1 0 1 0 0,0 0 0 0 0,1 0-1 0 0,2-4 1 0 0,1 1 4 0 0,4-8-14 0 0,1 2 0 0 0,1 0 0 0 0,0 0 0 0 0,1 1 0 0 0,0 0 0 0 0,0 1 0 0 0,1 0 0 0 0,0 1 0 0 0,0 1 0 0 0,1 0 0 0 0,0 1 0 0 0,0 0 0 0 0,1 1 0 0 0,0 1 0 0 0,27-5 0 0 0,-34 8-5 0 0,0 1-1 0 0,0 0 1 0 0,0 1-1 0 0,1 0 1 0 0,-1 0-1 0 0,0 0 0 0 0,0 1 1 0 0,0 1-1 0 0,0-1 1 0 0,-1 1-1 0 0,1 0 1 0 0,9 6-1 0 0,-6 1 6 0 0,-8-7 0 0 0,-1 0 0 0 0,0 1 0 0 0,0-1 0 0 0,0 1 0 0 0,0-1 1 0 0,-1 1-1 0 0,0 0 0 0 0,0 0 0 0 0,0 0 0 0 0,0 0 0 0 0,0 0 0 0 0,-1 0 0 0 0,1 0 0 0 0,-1 0 0 0 0,0 0 0 0 0,-1 6 0 0 0,-1 6-3 0 0,-1 0 0 0 0,-9 27 0 0 0,10-37 1 0 0,-2 10-18 0 0,-2-1 1 0 0,-10 21 0 0 0,13-29 19 0 0,-1 0 1 0 0,-1 0 0 0 0,1 0-1 0 0,-1-1 1 0 0,0 0 0 0 0,-11 10-1 0 0,8-10 12 0 0,-1 0 0 0 0,0 0-1 0 0,0-1 1 0 0,-1 0 0 0 0,0-1-1 0 0,1 0 1 0 0,-1 0 0 0 0,-1-1-1 0 0,1 0 1 0 0,0-1 0 0 0,-1-1 0 0 0,1 1-1 0 0,-20-1 1 0 0,1-2 152 0 0,0-1-1 0 0,0-1 1 0 0,-51-13 0 0 0,34 2 352 0 0,45 13-389 0 0,-8-6 170 0 0,35 0-313 0 0,1 1 1 0 0,50-4-1 0 0,266-27 4 0 0,-110-2-108 0 0,-218 36 118 0 0,-1 0-1 0 0,0-2 1 0 0,0 1-1 0 0,0-2 1 0 0,25-13-1 0 0,-16 5 4 0 0,-1-1 0 0 0,29-25 0 0 0,-46 35-1 0 0,1 0 0 0 0,-1 0 0 0 0,0-1 0 0 0,0 0 0 0 0,0 0 0 0 0,-1 0 0 0 0,0 0 0 0 0,0-1 0 0 0,3-9 0 0 0,-6 13 0 0 0,0 0 0 0 0,0 0 0 0 0,0 0 0 0 0,0 0 0 0 0,-1 0 0 0 0,0 0 0 0 0,1 0 0 0 0,-1 0 0 0 0,0 0 0 0 0,-1 0 0 0 0,1 0 0 0 0,-1-1 0 0 0,1 1 0 0 0,-1 1 0 0 0,0-1 0 0 0,0 0 0 0 0,0 0 0 0 0,0 0 0 0 0,-1 0 0 0 0,1 1 0 0 0,-1-1 0 0 0,1 0 0 0 0,-1 1 0 0 0,0 0 0 0 0,-4-4 0 0 0,1 1 0 0 0,0 1 0 0 0,0 0 0 0 0,0 0 0 0 0,0 1 0 0 0,-1-1 0 0 0,0 1 0 0 0,0 1 0 0 0,0-1 0 0 0,0 1 0 0 0,0 0 0 0 0,0 0 0 0 0,0 1 0 0 0,-1 0 0 0 0,-12-1 0 0 0,12 2 0 0 0,-1 0 0 0 0,1 0 0 0 0,-1 1 0 0 0,1 0 0 0 0,-1 1 0 0 0,1-1 0 0 0,-1 1 0 0 0,1 1 0 0 0,0 0 0 0 0,0 0 0 0 0,0 0 0 0 0,-9 6 0 0 0,6-2-5 0 0,0 0 0 0 0,1 1 1 0 0,-1 0-1 0 0,1 0 0 0 0,-13 17 0 0 0,19-21 2 0 0,0 0 1 0 0,1 0 0 0 0,-1 0-1 0 0,1 0 1 0 0,0 0 0 0 0,0 0-1 0 0,1 1 1 0 0,-1-1-1 0 0,1 1 1 0 0,0-1 0 0 0,0 1-1 0 0,0 0 1 0 0,1-1-1 0 0,0 1 1 0 0,0-1 0 0 0,0 1-1 0 0,0 0 1 0 0,2 5 0 0 0,1 0 10 0 0,0 1 0 0 0,1-1 0 0 0,0 0 1 0 0,1 0-1 0 0,0 0 0 0 0,1-1 1 0 0,-1 1-1 0 0,2-1 0 0 0,0-1 1 0 0,0 1-1 0 0,0-1 0 0 0,11 9 1 0 0,5 2-727 0 0,1-1 0 0 0,0-1 0 0 0,36 18 0 0 0,-45-27-556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7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64 516 2303 0 0,'0'0'102'0'0,"-2"1"240"0"0,-1 2 451 0 0,1 0-1 0 0,-1 0 0 0 0,0 0 0 0 0,1 0 1 0 0,-1 0-1 0 0,-2 6 0 0 0,-9 27 1188 0 0,8-16-1624 0 0,-5 34 0 0 0,11-52-346 0 0,-4 18 20 0 0,2 1 0 0 0,0-1 0 0 0,1 1 0 0 0,2 21 0 0 0</inkml:trace>
  <inkml:trace contextRef="#ctx0" brushRef="#br0" timeOffset="1">138 104 9671 0 0,'-3'-27'424'0'0,"-2"13"96"0"0,-2 2-416 0 0,2 1-104 0 0,-4-15 0 0 0,8 13 0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7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141 1 3679 0 0,'-5'1'131'0'0,"1"1"0"0"0,-1 0-1 0 0,1 0 1 0 0,0 0 0 0 0,0 1-1 0 0,0-1 1 0 0,1 1 0 0 0,-1 0-1 0 0,0 0 1 0 0,1 1 0 0 0,0-1 0 0 0,0 1-1 0 0,0-1 1 0 0,0 1 0 0 0,1 0-1 0 0,-1 0 1 0 0,-1 5 0 0 0,-5 8 1478 0 0,2 1 0 0 0,-10 32 0 0 0,11-25-1494 0 0,0 1-1 0 0,2-1 0 0 0,1 1 0 0 0,1 0 0 0 0,3 47 0 0 0,24 131 1002 0 0,-13-127-185 0 0,-11-69-776 0 0,0 0 34 0 0,1-1 0 0 0,-1 1 0 0 0,-1 0 0 0 0,0-1 0 0 0,0 1 0 0 0,0 0 0 0 0,-3 11 0 0 0,2-17-101 0 0,1 0 0 0 0,-1-1 0 0 0,0 1 0 0 0,0 0-1 0 0,0-1 1 0 0,0 1 0 0 0,-1-1 0 0 0,1 1 0 0 0,0-1 0 0 0,-1 1 0 0 0,1-1 0 0 0,-3 2 0 0 0,-22 13 831 0 0,9-6-213 0 0,16-9-455 0 0,3 0-195 0 0,5 3-55 0 0,1-1 0 0 0,-1 1 1 0 0,1-2-1 0 0,0 1 1 0 0,0-1-1 0 0,0-1 0 0 0,0 1 1 0 0,16 0-1 0 0,6-1-8 0 0,34-4 0 0 0,-38 0 10 0 0,0 0-1 0 0,32-8 0 0 0,-45 7-393 0 0,0-1-1 0 0,12-5 0 0 0,-15 5-859 0 0,0-1-1 0 0,0 0 0 0 0,8-7 1 0 0,-4 1-3987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8.2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16 11975 0 0,'-17'-15'4396'0'0,"46"18"-4328"0"0,105 26-788 0 0,-100-21 336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8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93 258 8751 0 0,'-10'-14'4315'0'0,"12"14"-4218"0"0,0 0 0 0 0,0-1 0 0 0,0 1 0 0 0,0 0 0 0 0,0 1 0 0 0,0-1 0 0 0,0 0 0 0 0,0 0 0 0 0,0 1 0 0 0,3 1 0 0 0,-1-2 41 0 0,13 4 73 0 0,2-2 0 0 0,-1 0-1 0 0,0-1 1 0 0,25-2 0 0 0,72-14 3 0 0,-105 14-170 0 0,0-1-1 0 0,-1-1 0 0 0,1 0 0 0 0,-1 0 1 0 0,18-9-1 0 0,-23 10-47 0 0,1-1 0 0 0,-1 0 1 0 0,0 1-1 0 0,-1-1 0 0 0,1-1 0 0 0,-1 1 0 0 0,1-1 1 0 0,-1 1-1 0 0,0-1 0 0 0,0 0 0 0 0,0 0 0 0 0,-1 0 1 0 0,1 0-1 0 0,1-7 0 0 0,-3 9 1 0 0,0 0 1 0 0,-1 0-1 0 0,1 0 1 0 0,-1 0-1 0 0,0 0 1 0 0,1 0-1 0 0,-1 0 1 0 0,0 0-1 0 0,0-1 0 0 0,0 1 1 0 0,-1 0-1 0 0,1 0 1 0 0,0 0-1 0 0,-1 0 1 0 0,0 0-1 0 0,1 0 1 0 0,-1 0-1 0 0,0 0 1 0 0,0 0-1 0 0,0 0 0 0 0,0 1 1 0 0,0-1-1 0 0,-1 0 1 0 0,1 0-1 0 0,0 1 1 0 0,-1-1-1 0 0,1 1 1 0 0,-1 0-1 0 0,0-1 1 0 0,1 1-1 0 0,-4-2 0 0 0,-5-3-7 0 0,0 1-1 0 0,0 1 0 0 0,0-1 0 0 0,-18-4 1 0 0,27 9 6 0 0,-14-4-7 0 0,-1 1-1 0 0,0 0 0 0 0,-1 1 0 0 0,1 1 1 0 0,0 0-1 0 0,-1 1 0 0 0,1 1 1 0 0,0 1-1 0 0,0 0 0 0 0,0 1 0 0 0,0 1 1 0 0,0 0-1 0 0,-16 8 0 0 0,24-9 21 0 0,0 2 0 0 0,0-1 0 0 0,1 1-1 0 0,0 0 1 0 0,0 0 0 0 0,0 1 0 0 0,0 0-1 0 0,1 0 1 0 0,0 1 0 0 0,0-1 0 0 0,-6 12 0 0 0,5-8 4 0 0,1 0 1 0 0,0 0-1 0 0,1 1 1 0 0,0 0-1 0 0,1 0 0 0 0,0 0 1 0 0,1 1-1 0 0,-2 12 1 0 0,4-16-5 0 0,0 0-1 0 0,1 0 1 0 0,0 0-1 0 0,0 0 1 0 0,1 0 0 0 0,0 0-1 0 0,0 0 1 0 0,1 0-1 0 0,0-1 1 0 0,1 1 0 0 0,5 12-1 0 0,-3-9 1 0 0,1-1 1 0 0,0 0-1 0 0,1-1 0 0 0,0 1 0 0 0,1-1 0 0 0,0-1 1 0 0,12 12-1 0 0,-2-6 33 0 0,0-1 1 0 0,1 0-1 0 0,0-2 1 0 0,1 0 0 0 0,0-1-1 0 0,1-1 1 0 0,41 13-1 0 0,-48-18-6 0 0,85 21 110 0 0,-80-22-102 0 0,0 0 0 0 0,0-1 0 0 0,24 0 0 0 0,-33-3-28 0 0,0 1 0 0 0,0-2 0 0 0,0 1 1 0 0,0-1-1 0 0,-1-1 0 0 0,1 0 1 0 0,-1 0-1 0 0,12-6 0 0 0,-17 7 10 0 0,0 0-1 0 0,-1-1 1 0 0,1 1-1 0 0,0-1 1 0 0,-1 1-1 0 0,0-1 1 0 0,0 0-1 0 0,0-1 1 0 0,0 1-1 0 0,0 0 1 0 0,-1-1-1 0 0,1 1 1 0 0,-1-1 0 0 0,0 0-1 0 0,0 0 1 0 0,0 0-1 0 0,-1 0 1 0 0,1 0-1 0 0,-1 0 1 0 0,1-7-1 0 0,-2 9 62 0 0,0 0-1 0 0,0 1 0 0 0,0-1 1 0 0,0 0-1 0 0,-1 1 1 0 0,1-1-1 0 0,-1 0 0 0 0,1 1 1 0 0,-1-1-1 0 0,0 1 1 0 0,1-1-1 0 0,-2-1 0 0 0,1 2-171 0 0,1 1 88 0 0,0-1 1 0 0,0 1 0 0 0,0 0 0 0 0,-1-1 0 0 0,1 1 0 0 0,0 0-1 0 0,0-1 1 0 0,0 1 0 0 0,0 0 0 0 0,-1 0 0 0 0,1-1 0 0 0,0 1-1 0 0,0 0 1 0 0,-1 0 0 0 0,1-1 0 0 0,0 1 0 0 0,-1 0 0 0 0,1 0-1 0 0,0 0 1 0 0,0-1 0 0 0,-1 1 0 0 0,1 0 0 0 0,0 0 0 0 0,-1 0-1 0 0,1 0 1 0 0,0 0 0 0 0,-1 0 0 0 0,1 0 0 0 0,-1 0 0 0 0,1 0-1 0 0,0 0 1 0 0,-1 0 0 0 0,1 0 0 0 0,0 0 0 0 0,-1 0 0 0 0,1 0-1 0 0,0 0 1 0 0,-1 0 0 0 0,1 0 0 0 0,0 1 0 0 0,-1-1 0 0 0,1 0-1 0 0,0 0 1 0 0,0 0 0 0 0,-1 0 0 0 0,1 1 0 0 0,0-1 0 0 0,0 0-1 0 0,-1 0 1 0 0,1 1 0 0 0,0-1 0 0 0,-12 15 143 0 0,10-12-147 0 0,-5 11 0 0 0,1 18 0 0 0,6-31 0 0 0,-4 13 0 0 0,-1-2 0 0 0,-5-6 15 0 0,8-6-7 0 0,1 1 0 0 0,-1-1 0 0 0,1 0 0 0 0,-1 0 0 0 0,0 0 0 0 0,1 0 0 0 0,-1 0 0 0 0,1 0 0 0 0,-1 0 0 0 0,1-1 0 0 0,-1 1 0 0 0,1 0 0 0 0,-1-1-1 0 0,1 0 1 0 0,-1 1 0 0 0,1-1 0 0 0,0 0 0 0 0,-1 1 0 0 0,-1-3 0 0 0,1 1 2 0 0,0 0 0 0 0,0 0-1 0 0,0 0 1 0 0,1 0 0 0 0,-1-1-1 0 0,1 1 1 0 0,-1-1 0 0 0,1 1 0 0 0,0-1-1 0 0,-1-2 1 0 0,-1-3-6 0 0,1-1 1 0 0,0 1-1 0 0,1 0 1 0 0,0-1-1 0 0,0 1 1 0 0,1-11-1 0 0,1 6 8 0 0,1 0-1 0 0,0 1 1 0 0,1 0-1 0 0,0-1 1 0 0,10-21 0 0 0,-3 13-14 0 0,0 1 0 0 0,18-27 0 0 0,-15 29-12 0 0,1 1 0 0 0,1 0 0 0 0,0 2 0 0 0,1 0 0 0 0,29-21 0 0 0,-2 6-12 0 0,55-29 0 0 0,-64 41 26 0 0,44-17-1 0 0,-64 29 3 0 0,0 2 0 0 0,0 0 0 0 0,1 0 0 0 0,-1 2-1 0 0,1 0 1 0 0,17-1 0 0 0,-28 5 46 0 0,10 13-34 0 0,-12-9-12 0 0,-2-1 5 0 0,2 1 2 0 0,-1 0 0 0 0,0 0 0 0 0,-1 0 0 0 0,1 0 0 0 0,-1 0 1 0 0,-1 9-1 0 0,-7 38 34 0 0,4-35-22 0 0,1 3 10 0 0,-5 19-2 0 0,2 1-1 0 0,0 47 1 0 0,1 68-1637 0 0,3-135-4696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59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119 7 8751 0 0,'-12'-6'674'0'0,"11"6"-664"0"0,1 0 1 0 0,-1 0-1 0 0,0 0 1 0 0,1 0-1 0 0,-1 0 1 0 0,0 0-1 0 0,1 0 1 0 0,-1 0-1 0 0,0 0 1 0 0,1 0-1 0 0,-1 1 1 0 0,1-1-1 0 0,-1 0 1 0 0,0 0 0 0 0,1 1-1 0 0,-1-1 1 0 0,1 0-1 0 0,-1 1 1 0 0,1-1-1 0 0,-1 0 1 0 0,1 1-1 0 0,-1 0 1 0 0,-1 0 9 0 0,-1 1 211 0 0,0 0 1 0 0,0 1-1 0 0,0-1 0 0 0,0 1 0 0 0,0 0 0 0 0,0 0 0 0 0,1 0 0 0 0,0 0 0 0 0,-1 0 1 0 0,1 1-1 0 0,-3 6 0 0 0,-1 4 265 0 0,-7 27-1 0 0,8-24-485 0 0,-1 7 141 0 0,1-1 1 0 0,-2 37-1 0 0,-1 2-116 0 0,2-31-35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0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1 264 4143 0 0,'0'-1'191'0'0,"1"-1"70"0"0,0 0 0 0 0,0 1 0 0 0,0-1 0 0 0,0 0 0 0 0,0 1 0 0 0,0-1 0 0 0,0 1 0 0 0,0 0 1 0 0,1-1-1 0 0,-1 1 0 0 0,1 0 0 0 0,-1 0 0 0 0,1 0 0 0 0,-1 0 0 0 0,1 0 0 0 0,0 0 0 0 0,0 0 0 0 0,-1 0 0 0 0,1 1 0 0 0,0-1 0 0 0,0 1 0 0 0,3-1 0 0 0,1-1 458 0 0,-2 2-438 0 0,0-1 1 0 0,0 0-1 0 0,0 1 0 0 0,0 0 1 0 0,0 0-1 0 0,1 0 1 0 0,-1 0-1 0 0,0 1 0 0 0,0 0 1 0 0,5 1-1 0 0,-4-1-277 0 0,0 0-1 0 0,0 0 0 0 0,0 0 0 0 0,0-1 1 0 0,0 0-1 0 0,7-1 0 0 0,76-4 709 0 0,-62 4-64 0 0,48-6 0 0 0,-64 5-526 0 0,-1 0 0 0 0,1 0 0 0 0,-1-1 0 0 0,0-1-1 0 0,0 1 1 0 0,0-1 0 0 0,14-10 0 0 0,-20 12-68 0 0,0 0 0 0 0,0-1 0 0 0,0 1 0 0 0,0-1 0 0 0,-1 0 0 0 0,1 0 0 0 0,-1 0 0 0 0,0 0 1 0 0,0 0-1 0 0,0-1 0 0 0,0 1 0 0 0,0-1 0 0 0,-1 1 0 0 0,0-1 0 0 0,1 0 0 0 0,-2 1 0 0 0,1-1 0 0 0,0 0 1 0 0,-1 0-1 0 0,1 0 0 0 0,-1 0 0 0 0,-1-5 0 0 0,1 3 26 0 0,0 0 0 0 0,-1 0 0 0 0,0 0 1 0 0,-1 0-1 0 0,1 0 0 0 0,-1 0 0 0 0,0 1 0 0 0,-1-1 1 0 0,1 1-1 0 0,-6-9 0 0 0,6 11-71 0 0,0 0 1 0 0,-1 0-1 0 0,1 1 1 0 0,-1-1-1 0 0,0 1 1 0 0,0-1-1 0 0,1 1 0 0 0,-2 0 1 0 0,1 0-1 0 0,0 0 1 0 0,0 1-1 0 0,0-1 1 0 0,-1 1-1 0 0,1 0 0 0 0,-1-1 1 0 0,1 2-1 0 0,-1-1 1 0 0,-5 0-1 0 0,1 0-13 0 0,1 0-1 0 0,-1 1 0 0 0,0 0 1 0 0,1 1-1 0 0,-1-1 1 0 0,0 1-1 0 0,1 1 0 0 0,-1 0 1 0 0,1 0-1 0 0,0 0 0 0 0,0 1 1 0 0,-11 5-1 0 0,16-7 1 0 0,0 0-1 0 0,1 0 0 0 0,-1 0 1 0 0,0 0-1 0 0,0 0 1 0 0,1 0-1 0 0,-1 0 1 0 0,0 1-1 0 0,1-1 0 0 0,-1 1 1 0 0,1-1-1 0 0,0 1 1 0 0,-1-1-1 0 0,1 1 0 0 0,-1 3 1 0 0,-2 1-7 0 0,-2 2 2 0 0,4-5 4 0 0,0 0 0 0 0,0 0-1 0 0,0-1 1 0 0,1 1 0 0 0,-1 1 0 0 0,1-1-1 0 0,0 0 1 0 0,-1 0 0 0 0,2 0 0 0 0,-1 1-1 0 0,-1 5 1 0 0,-1 7 5 0 0,1-9 0 0 0,0-1 0 0 0,1 0 0 0 0,0 1 0 0 0,0-1 0 0 0,0 1 0 0 0,1-1 0 0 0,0 0 0 0 0,0 1 0 0 0,1-1 0 0 0,0 1 0 0 0,0-1 0 0 0,0 1 0 0 0,5 10 0 0 0,5 10 2 0 0,0-1-1 0 0,2-1 1 0 0,1 0-1 0 0,2 0 1 0 0,0-1-1 0 0,1-2 1 0 0,23 25-1 0 0,-18-28 79 0 0,8 4-36 0 0,-27-20-195 0 0,1 0-1 0 0,0 0 1 0 0,0 0 0 0 0,0-1-1 0 0,0 0 1 0 0,0 0 0 0 0,0 0-1 0 0,1 0 1 0 0,-1-1-1 0 0,1 1 1 0 0,-1-1 0 0 0,1 0-1 0 0,-1-1 1 0 0,1 1 0 0 0,0-1-1 0 0,5 0 1 0 0,6-3-972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1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75 183 1375 0 0,'2'0'107'0'0,"10"0"676"0"0,-1 1 1 0 0,0 1-1 0 0,13 3 0 0 0,-16-2-580 0 0,1-1 0 0 0,-1-1 0 0 0,1 1 1 0 0,0-2-1 0 0,17 1 0 0 0,-6-4 84 0 0,-13 3 56 0 0,1-1 0 0 0,0 0-1 0 0,-1-1 1 0 0,0 0 0 0 0,10-3 0 0 0,-13 3-281 0 0,0 1 0 0 0,0-1 0 0 0,0 0-1 0 0,-1-1 1 0 0,1 1 0 0 0,-1 0 0 0 0,1-1 0 0 0,-1 0 0 0 0,0 0-1 0 0,0 0 1 0 0,0 0 0 0 0,-1-1 0 0 0,1 1 0 0 0,-1-1 0 0 0,0 1-1 0 0,1-1 1 0 0,-2 0 0 0 0,1 0 0 0 0,0 0 0 0 0,-1 0 0 0 0,0 0-1 0 0,0 0 1 0 0,1-7 0 0 0,-2 7-25 0 0,1 1 1 0 0,-1-1-1 0 0,0 0 0 0 0,0 1 1 0 0,-1-1-1 0 0,1 0 0 0 0,-1 1 1 0 0,0-1-1 0 0,1 1 0 0 0,-2-1 1 0 0,1 1-1 0 0,0-1 0 0 0,-1 1 1 0 0,0 0-1 0 0,1-1 0 0 0,-1 1 1 0 0,-1 0-1 0 0,1 0 0 0 0,0 0 1 0 0,-1 1-1 0 0,1-1 0 0 0,-1 1 1 0 0,0-1-1 0 0,0 1 0 0 0,-5-3 1 0 0,3 2 4 0 0,0 1 1 0 0,0-1-1 0 0,0 1 1 0 0,0 1 0 0 0,0-1-1 0 0,0 1 1 0 0,-1-1-1 0 0,1 2 1 0 0,-1-1 0 0 0,1 1-1 0 0,-1-1 1 0 0,1 1-1 0 0,-1 1 1 0 0,1-1-1 0 0,0 1 1 0 0,-7 1 0 0 0,0 2-7 0 0,0 1 1 0 0,0 0 0 0 0,1 0 0 0 0,0 1-1 0 0,0 1 1 0 0,0 0 0 0 0,1 0 0 0 0,0 1 0 0 0,0 0-1 0 0,0 1 1 0 0,2 0 0 0 0,-1 1 0 0 0,-10 14-1 0 0,12-14 46 0 0,1 1-1 0 0,1-1 0 0 0,0 1 1 0 0,0 0-1 0 0,1 0 0 0 0,0 1 1 0 0,1-1-1 0 0,0 1 0 0 0,1 0 1 0 0,-1 20-1 0 0,3-26-73 0 0,0 1 1 0 0,0 0-1 0 0,1 0 1 0 0,0 0-1 0 0,0 0 1 0 0,1 0-1 0 0,0-1 1 0 0,0 1-1 0 0,0-1 1 0 0,1 1-1 0 0,0-1 1 0 0,0 0-1 0 0,1 0 0 0 0,-1 0 1 0 0,1 0-1 0 0,1-1 1 0 0,-1 0-1 0 0,1 0 1 0 0,9 8-1 0 0,-7-7-7 0 0,1-1 0 0 0,0 0-1 0 0,0 0 1 0 0,0-1 0 0 0,1 1 0 0 0,0-2-1 0 0,0 1 1 0 0,0-2 0 0 0,0 1 0 0 0,0-1-1 0 0,15 2 1 0 0,-10-4 13 0 0,0 0 1 0 0,1 0-1 0 0,-1-1 1 0 0,0-1-1 0 0,0 0 0 0 0,0-1 1 0 0,14-5-1 0 0,-11 2 4 0 0,-1 0 0 0 0,1-1-1 0 0,-1 0 1 0 0,0-2-1 0 0,-1 0 1 0 0,0 0 0 0 0,22-18-1 0 0,-28 18-6 0 0,1 0-1 0 0,-2-1 1 0 0,1 1 0 0 0,-1-2-1 0 0,0 1 1 0 0,-1-1-1 0 0,-1 0 1 0 0,0-1-1 0 0,0 1 1 0 0,-1-1 0 0 0,4-14-1 0 0,-2 0 5 0 0,-3 10 1 0 0,1 1 1 0 0,9-24-1 0 0,-8 28-16 0 0,-6 11 0 0 0,0 0 0 0 0,0 0 0 0 0,0-1 0 0 0,0 1 0 0 0,0 0 0 0 0,0 0 0 0 0,0-1 0 0 0,1 1 0 0 0,-1 0 0 0 0,0 0 0 0 0,0 0 0 0 0,0-1 0 0 0,0 1 0 0 0,1 0 0 0 0,-1 0 0 0 0,0 0 0 0 0,0 0 0 0 0,0-1 0 0 0,1 1 0 0 0,-1 0 0 0 0,0 0 0 0 0,0 0 0 0 0,0 0 0 0 0,1 0 0 0 0,-1 0 0 0 0,0 0 0 0 0,0 0 0 0 0,1 0 0 0 0,-1 0 0 0 0,0-1 0 0 0,0 1 0 0 0,1 1 0 0 0,0 0 6 0 0,0 0 0 0 0,0 0 0 0 0,-1 1-1 0 0,1-1 1 0 0,0 0 0 0 0,-1 1 0 0 0,1-1 0 0 0,-1 0-1 0 0,0 1 1 0 0,1-1 0 0 0,-1 1 0 0 0,0-1 0 0 0,0 1-1 0 0,0 2 1 0 0,0 30 147 0 0,0-21-105 0 0,1 34 122 0 0,0-23-76 0 0,-1-1 0 0 0,0 0 0 0 0,-2 1 0 0 0,-8 36 0 0 0,5-35 50 0 0,5-23-73 0 0,-5 8 570 0 0,4-17-601 0 0,1 0 0 0 0,0 1 0 0 0,0-1 0 0 0,1 0 0 0 0,0 0 0 0 0,0 1 0 0 0,0-1 0 0 0,1 0-1 0 0,4-8 1 0 0,4-9 104 0 0,15-26-1 0 0,-13 29-45 0 0,-7 12-57 0 0,0 0 0 0 0,1 1 1 0 0,1 0-1 0 0,0 0 0 0 0,0 0 0 0 0,0 1 0 0 0,1 0 0 0 0,0 1 0 0 0,12-9 0 0 0,-5 6-4 0 0,1 0-1 0 0,0 1 0 0 0,0 1 0 0 0,29-10 0 0 0,-24 13-232 0 0,0 1-1 0 0,-1 0 1 0 0,2 1-1 0 0,34 3 1 0 0,-28-1-975 0 0,0 1-4052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1.45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334 15 7831 0 0,'-9'-3'336'0'0,"0"0"0"0"0,0 1 0 0 0,0 0-1 0 0,0 0 1 0 0,-1 1 0 0 0,1 0 0 0 0,0 1-1 0 0,-15 1 1 0 0,-5 2 1187 0 0,-40 11 0 0 0,40-8-1184 0 0,23-4-187 0 0,-1-1 0 0 0,0 2 0 0 0,0-1 0 0 0,1 1 0 0 0,-11 5 0 0 0,15-4-67 0 0,2-3-82 0 0,0 0-1 0 0,-1 1 1 0 0,1-1 0 0 0,0 0-1 0 0,0 1 1 0 0,1-1-1 0 0,-1 0 1 0 0,0 1-1 0 0,0-1 1 0 0,1 0-1 0 0,-1 1 1 0 0,1-1 0 0 0,-1 0-1 0 0,1 0 1 0 0,-1 0-1 0 0,1 1 1 0 0,0-1-1 0 0,-1 0 1 0 0,1 0-1 0 0,0 0 1 0 0,0 0 0 0 0,0 0-1 0 0,0 0 1 0 0,0 0-1 0 0,2 1 1 0 0,0 0-2 0 0,10 8-1 0 0,19 11 0 0 0,-22-15 0 0 0,-1 0 0 0 0,0 0 0 0 0,-1 0 0 0 0,1 1 0 0 0,10 12 0 0 0,-14-13 0 0 0,-1 0 0 0 0,1 1 0 0 0,-1-1-1 0 0,-1 1 1 0 0,1 0 0 0 0,-1 0 0 0 0,0 0 0 0 0,-1 0-1 0 0,1 0 1 0 0,-2 1 0 0 0,1-1 0 0 0,0 11 0 0 0,-1-13 0 0 0,-1-1 1 0 0,0 1-1 0 0,-1-1 1 0 0,1 1-1 0 0,-1-1 1 0 0,0 1 0 0 0,0-1-1 0 0,0 0 1 0 0,-1 0-1 0 0,1 1 1 0 0,-1-1 0 0 0,0 0-1 0 0,0 0 1 0 0,-1-1-1 0 0,1 1 1 0 0,-1 0-1 0 0,0-1 1 0 0,0 1 0 0 0,0-1-1 0 0,0 0 1 0 0,-1 0-1 0 0,-3 3 1 0 0,-15 7 260 0 0,-1 0 0 0 0,0-2 0 0 0,0 0-1 0 0,-1-2 1 0 0,-39 10 0 0 0,61-18-907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1.8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56 10591 0 0,'-1'-4'86'0'0,"-1"0"-1"0"0,0 0 0 0 0,0 0 0 0 0,0 0 1 0 0,0 1-1 0 0,-1-1 0 0 0,1 1 0 0 0,-1 0 1 0 0,0 0-1 0 0,0 0 0 0 0,0 0 0 0 0,0 0 1 0 0,-1 0-1 0 0,-5-2 0 0 0,8 4 18 0 0,0 1 0 0 0,0-1 0 0 0,0 1 1 0 0,-1 0-1 0 0,1 0 0 0 0,0 0 0 0 0,0-1 0 0 0,0 1 0 0 0,-1 0 0 0 0,1 1 1 0 0,0-1-1 0 0,0 0 0 0 0,-1 0 0 0 0,1 0 0 0 0,0 1 0 0 0,0-1 0 0 0,0 1 0 0 0,0-1 1 0 0,0 1-1 0 0,-2 0 0 0 0,-20 16 863 0 0,21-14-810 0 0,-13 11 220 0 0,1 0-1 0 0,1 1 1 0 0,-17 26 0 0 0,-30 55 308 0 0,44-71-600 0 0,1 1 7 0 0,-53 94 256 0 0,56-96-268 0 0,1 1-1 0 0,1 0 1 0 0,-7 29 0 0 0,15-45-60 0 0,0 0 0 0 0,1 0 1 0 0,0 0-1 0 0,0 0 0 0 0,1 0 0 0 0,0 0 1 0 0,0 0-1 0 0,4 15 0 0 0,-3-19-11 0 0,0-1 0 0 0,0 0 1 0 0,1 0-1 0 0,0 0 0 0 0,-1 1 0 0 0,2-2 1 0 0,-1 1-1 0 0,0 0 0 0 0,1 0 0 0 0,-1-1 0 0 0,1 1 1 0 0,0-1-1 0 0,0 0 0 0 0,1 0 0 0 0,-1 0 0 0 0,1 0 1 0 0,-1-1-1 0 0,1 1 0 0 0,5 2 0 0 0,5 1 43 0 0,0-1 0 0 0,1 0-1 0 0,0-1 1 0 0,24 3 0 0 0,62 2 125 0 0,-75-8-124 0 0,-1 0-244 0 0,30-2 1 0 0,-48 1-96 0 0,-1-1 0 0 0,0 0 0 0 0,1 0 0 0 0,-1-1 0 0 0,0 1 0 0 0,0-1 0 0 0,1-1 0 0 0,-2 1 0 0 0,12-7 1 0 0,-7 0-657 0 0,-2 0-16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2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117 3 10967 0 0,'-26'0'480'0'0,"13"0"112"0"0,-2 0-472 0 0,0 0-120 0 0,1-2 0 0 0,2 2 0 0 0,1 3 672 0 0,0 1 704 0 0,28 6-1176 0 0,5-2-200 0 0,7-1 0 0 0,4-2-112 0 0,6 2-5616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2.5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32 134 9671 0 0,'0'0'440'0'0,"-2"0"-5"0"0,-1 0-356 0 0,0 0-36 0 0,-13 7 91 0 0,15-7-71 0 0,1 0 0 0 0,-1 1-1 0 0,1-1 1 0 0,0 0 0 0 0,-1 0 0 0 0,1 1 0 0 0,-1-1-1 0 0,1 0 1 0 0,0 1 0 0 0,-1-1 0 0 0,1 1 0 0 0,0-1 0 0 0,0 0-1 0 0,-1 1 1 0 0,1-1 0 0 0,0 1 0 0 0,0-1 0 0 0,-1 1-1 0 0,1-1 1 0 0,0 1 0 0 0,0-1 0 0 0,0 1 0 0 0,0-1-1 0 0,0 1 1 0 0,0-1 0 0 0,0 1 0 0 0,0-1 0 0 0,0 1-1 0 0,0-1 1 0 0,0 1 0 0 0,0-1 0 0 0,0 1 0 0 0,0-1 0 0 0,1 1-1 0 0,-1-1 1 0 0,0 1 0 0 0,0-1 0 0 0,0 0 0 0 0,1 1-1 0 0,-1-1 1 0 0,0 1 0 0 0,1-1 0 0 0,-1 1 0 0 0,0-1-1 0 0,1 0 1 0 0,-1 1 0 0 0,0-1 0 0 0,1 0 0 0 0,0 1-1 0 0,2 1-13 0 0,-1 1-1 0 0,1-1 0 0 0,0 0 0 0 0,0 0 0 0 0,0 0 0 0 0,4 1 0 0 0,2 0-5 0 0,0 0 1 0 0,0-1-1 0 0,0 0 0 0 0,0-1 0 0 0,0 0 0 0 0,0 0 0 0 0,0-1 0 0 0,15-1 0 0 0,9-4 34 0 0,34-8-1 0 0,-11 2-9 0 0,-38 8-65 0 0,-1 0-121 0 0,0 0 0 0 0,0 0 1 0 0,0-2-1 0 0,24-9 0 0 0,-39 13 94 0 0,-1 0-1 0 0,0 1 0 0 0,0-1 0 0 0,0 0 1 0 0,0 0-1 0 0,0 0 0 0 0,0 0 1 0 0,-1 0-1 0 0,1 0 0 0 0,0 0 0 0 0,0 0 1 0 0,-1-1-1 0 0,1 1 0 0 0,-1 0 0 0 0,1 0 1 0 0,-1 0-1 0 0,1-1 0 0 0,-1 1 1 0 0,0 0-1 0 0,1-1 0 0 0,-1 1 0 0 0,0 0 1 0 0,0 0-1 0 0,0-1 0 0 0,0 1 0 0 0,-1-2 1 0 0,1 0-14 0 0,0-1 0 0 0,-1 1-1 0 0,0-1 1 0 0,0 1 0 0 0,0 0 0 0 0,0 0 0 0 0,-1-1 0 0 0,-1-2 0 0 0,0 1 16 0 0,0 1 0 0 0,0 0 0 0 0,0 0 1 0 0,-1 0-1 0 0,0 0 0 0 0,0 0 0 0 0,0 1 0 0 0,0 0 1 0 0,0 0-1 0 0,-1 0 0 0 0,-8-4 0 0 0,6 4 3 0 0,-1 0 0 0 0,0 0 1 0 0,1 1-1 0 0,-1 1 0 0 0,0-1 0 0 0,0 1 0 0 0,-11 0 0 0 0,7 1 65 0 0,0 0 0 0 0,0 2 0 0 0,0-1 0 0 0,0 1 0 0 0,1 1 0 0 0,-1 0 0 0 0,1 1 0 0 0,-1 0 0 0 0,1 0 0 0 0,-16 10 0 0 0,19-8 38 0 0,0-1-1 0 0,0 1 0 0 0,1 1 0 0 0,0-1 0 0 0,0 1 1 0 0,1 1-1 0 0,-1-1 0 0 0,2 1 0 0 0,-1 0 1 0 0,1 0-1 0 0,0 1 0 0 0,1 0 0 0 0,0-1 0 0 0,-6 20 1 0 0,8-20-54 0 0,0 0 1 0 0,1 1 0 0 0,0-1-1 0 0,0 1 1 0 0,0-1 0 0 0,1 1 0 0 0,1 0-1 0 0,-1-1 1 0 0,1 1 0 0 0,1-1-1 0 0,0 1 1 0 0,0-1 0 0 0,1 0-1 0 0,-1 0 1 0 0,2 0 0 0 0,-1 0 0 0 0,7 9-1 0 0,-6-11-19 0 0,1 0-1 0 0,0 0 0 0 0,0 0 0 0 0,1-1 1 0 0,0 1-1 0 0,0-1 0 0 0,0-1 1 0 0,1 1-1 0 0,-1-1 0 0 0,1 0 1 0 0,0-1-1 0 0,0 0 0 0 0,11 4 1 0 0,-2-2-185 0 0,1-1 0 0 0,0 0 1 0 0,-1-1-1 0 0,2-1 1 0 0,17 0-1 0 0,-1-3-3282 0 0,-1-4-1145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2.8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384 9 7367 0 0,'-9'-6'568'0'0,"-1"4"-373"0"0,3 3 81 0 0,0 0 0 0 0,0 0 0 0 0,1 1-1 0 0,-1 0 1 0 0,1 1 0 0 0,0 0 0 0 0,-1 0 0 0 0,1 0 0 0 0,0 0 0 0 0,1 1 0 0 0,-1 0-1 0 0,1 0 1 0 0,0 1 0 0 0,0 0 0 0 0,-8 9 0 0 0,-4 7 58 0 0,0 1 0 0 0,-20 37 1 0 0,34-54-352 0 0,-32 62 441 0 0,3 1 0 0 0,-24 75-1 0 0,48-124-409 0 0,-6 19 53 0 0,1 0 0 0 0,-13 73-1 0 0,24-98-115 0 0,2 1 0 0 0,-1-1 0 0 0,2 0 0 0 0,0 0 0 0 0,0 0 0 0 0,1 0 0 0 0,1 0 0 0 0,7 21 0 0 0,-3-23-4204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3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366 5 5063 0 0,'0'0'232'0'0,"-2"0"-13"0"0,-18-4-174 0 0,17 3 148 0 0,1 1 0 0 0,-1 0 0 0 0,0 0 0 0 0,1 0 0 0 0,-1 1 1 0 0,1-1-1 0 0,-1 1 0 0 0,1-1 0 0 0,-1 1 0 0 0,1 0 0 0 0,-1 0 0 0 0,1 0 0 0 0,0 0 0 0 0,0 0 0 0 0,-1 1 0 0 0,1-1 0 0 0,0 1 0 0 0,0-1 0 0 0,0 1 0 0 0,-2 3 0 0 0,-5 4 537 0 0,0 1 0 0 0,-12 18 0 0 0,0 5-413 0 0,1 2-1 0 0,-26 59 0 0 0,-19 78 1048 0 0,2-3-689 0 0,56-151-650 0 0,0 1 1 0 0,1 0-1 0 0,1 0 0 0 0,1 1 0 0 0,1-1 0 0 0,-2 34 0 0 0,6-41-9 0 0,8-4-16 0 0,3-5 0 0 0,-8-2 0 0 0,1-1 0 0 0,13-5 0 0 0,-13 4 7 0 0,0-1 0 0 0,1 0-1 0 0,-1 0 1 0 0,0-1 0 0 0,0 0 0 0 0,5-3-1 0 0,15-10 11 0 0,-8 6-11 0 0,27-12-1 0 0,12-6 91 0 0,1-1-75 0 0,44-17-21 0 0,-19 8 0 0 0,-48 24 0 0 0,47-22 0 0 0,-69 29 0 0 0,0 0 0 0 0,0 0 0 0 0,-1-1 0 0 0,14-12 0 0 0,-19 15 4 0 0,-4 3 3 0 0,0 0 0 0 0,0-1-1 0 0,0 1 1 0 0,0-1-1 0 0,0 1 1 0 0,-1-1-1 0 0,1 1 1 0 0,-1-1-1 0 0,2-4 1 0 0,0 2 33 0 0,-2 3-33 0 0,0 1 1 0 0,0-1 0 0 0,-1 0-1 0 0,1 1 1 0 0,0-1 0 0 0,-1 0-1 0 0,1 0 1 0 0,-1 0 0 0 0,0 0 0 0 0,1 1-1 0 0,-1-1 1 0 0,0 0 0 0 0,0 0-1 0 0,0 0 1 0 0,0 0 0 0 0,-1-3-1 0 0,0 2 6 0 0,1 0-1 0 0,-1 0 1 0 0,1 0-1 0 0,-1 1 1 0 0,0-1-1 0 0,0 0 1 0 0,-2-3-1 0 0,-6-6 52 0 0,6 9-36 0 0,-1 0 1 0 0,0 1-1 0 0,0 0 0 0 0,0 0 0 0 0,0 0 0 0 0,0 0 0 0 0,-1 0 0 0 0,1 1 1 0 0,0 0-1 0 0,-1 0 0 0 0,1 0 0 0 0,-1 1 0 0 0,1-1 0 0 0,-7 1 0 0 0,-9 1 104 0 0,1 0 0 0 0,-19 4 0 0 0,36-5-132 0 0,-19 4 51 0 0,1 1 1 0 0,-1 0 0 0 0,1 1 0 0 0,-32 16 0 0 0,38-16-17 0 0,1 2 0 0 0,1-1-1 0 0,-1 1 1 0 0,1 1 0 0 0,0 1 0 0 0,1-1 0 0 0,-14 17 0 0 0,18-18-5 0 0,1 0 1 0 0,0 0-1 0 0,1 1 0 0 0,0 0 0 0 0,0 0 1 0 0,1 0-1 0 0,0 1 0 0 0,1-1 0 0 0,0 1 0 0 0,0 0 1 0 0,-1 10-1 0 0,4-14-24 0 0,-1 0 0 0 0,1 0 0 0 0,0 0 0 0 0,0-1 0 0 0,1 1 0 0 0,-1 0 1 0 0,1 0-1 0 0,1 0 0 0 0,-1-1 0 0 0,1 1 0 0 0,0-1 0 0 0,0 1 0 0 0,1-1 0 0 0,-1 0 0 0 0,1 1 0 0 0,0-1 0 0 0,1-1 1 0 0,-1 1-1 0 0,1 0 0 0 0,6 5 0 0 0,0-2 4 0 0,1 0 1 0 0,0 0-1 0 0,1-1 0 0 0,0 0 1 0 0,0-1-1 0 0,0 0 0 0 0,15 4 1 0 0,7 1 56 0 0,52 9 0 0 0,-61-15-13 0 0,1-2 0 0 0,-1 0-1 0 0,1-2 1 0 0,33-3 0 0 0,-41 1-24 0 0,0-2-1 0 0,0 0 1 0 0,0-1-1 0 0,0-1 1 0 0,-1 0 0 0 0,30-15-1 0 0,-28 10-6 0 0,0-1 0 0 0,0-1 0 0 0,-1-1 0 0 0,-1-1 0 0 0,0 0-1 0 0,0-1 1 0 0,-2-1 0 0 0,0-1 0 0 0,-1 0 0 0 0,-1-1 0 0 0,0 0 0 0 0,-1-1-1 0 0,12-26 1 0 0,-20 35-21 0 0,-2 8 4 0 0,-1-1 0 0 0,0 1-1 0 0,0-1 1 0 0,0 0 0 0 0,0 0-1 0 0,0 1 1 0 0,-1-1 0 0 0,1 0-1 0 0,-1 0 1 0 0,0 0 0 0 0,1 1 0 0 0,-2-4-1 0 0,1 5 6 0 0,0 1-1 0 0,0-1 1 0 0,0 1-1 0 0,0-1 1 0 0,0 1-1 0 0,-1-1 1 0 0,1 1-1 0 0,0-1 1 0 0,0 1-1 0 0,-1 0 1 0 0,1-1-1 0 0,0 1 1 0 0,0-1-1 0 0,-1 1 0 0 0,1 0 1 0 0,-1-1-1 0 0,1 1 1 0 0,0 0-1 0 0,-1 0 1 0 0,1-1-1 0 0,-1 1 1 0 0,1 0-1 0 0,0 0 1 0 0,-1-1-1 0 0,1 1 1 0 0,-1 0-1 0 0,1 0 1 0 0,-1 0-1 0 0,1 0 1 0 0,-1 0-1 0 0,0 0 1 0 0,-15 0 176 0 0,12 1-157 0 0,1 0 0 0 0,-1 0 0 0 0,1 1 0 0 0,-1-1 0 0 0,1 1 0 0 0,-1 0 0 0 0,1 0 0 0 0,0 1 0 0 0,0-1 0 0 0,0 0 0 0 0,-4 5 0 0 0,-1 3 7 0 0,0 0 1 0 0,-8 12-1 0 0,10-12-34 0 0,-1 0 0 0 0,-11 12 0 0 0,11-15-9 0 0,2-2 17 0 0,-1 0 1 0 0,0 1-1 0 0,0-2 1 0 0,0 1 0 0 0,-1-1-1 0 0,-8 4 1 0 0,-19 7 53 0 0,34-28 49 0 0,1 7-113 0 0,0 1 0 0 0,1 0 0 0 0,-1 0 1 0 0,2 0-1 0 0,-1 0 0 0 0,0 0 1 0 0,1 1-1 0 0,5-9 0 0 0,3 0-2 0 0,17-17 0 0 0,-11 14 2 0 0,-9 8-1 0 0,1 0 0 0 0,0 1 0 0 0,1 0 0 0 0,0 0 0 0 0,0 1 0 0 0,20-8 0 0 0,70-22 0 0 0,-75 28 0 0 0,19-5-18 0 0,1 2 0 0 0,0 2 0 0 0,70-5 0 0 0,-107 13 18 0 0,1 1 0 0 0,16 2 0 0 0,-10 2 0 0 0,-2 3 0 0 0,-12-5 0 0 0,0-1 0 0 0,0 1 0 0 0,0-1 0 0 0,0 1 0 0 0,0 0 0 0 0,-1-1-1 0 0,1 1 1 0 0,0 0 0 0 0,-1 0 0 0 0,1-1 0 0 0,-1 1 0 0 0,0 0 0 0 0,0 0 0 0 0,0 0-1 0 0,1 0 1 0 0,-2 0 0 0 0,1-1 0 0 0,0 1 0 0 0,0 0 0 0 0,-1 0 0 0 0,1 0 0 0 0,-1 0 0 0 0,1-1-1 0 0,-1 1 1 0 0,0 0 0 0 0,0-1 0 0 0,-1 4 0 0 0,-3 3 18 0 0,0 1 0 0 0,-1-1 0 0 0,-11 13 1 0 0,-13 12 120 0 0,-46 58 294 0 0,67-77-430 0 0,-1 0 1 0 0,2 0-1 0 0,0 1 1 0 0,1 0-1 0 0,-6 18 1 0 0,-1 0-1664 0 0,6-17 641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4.1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50 5063 0 0,'0'0'675'0'0,"0"-13"2188"0"0,0 6-1835 0 0,0 5 516 0 0,1 0-838 0 0,0 0-520 0 0,0 0 0 0 0,0 0 0 0 0,0 1-1 0 0,0-1 1 0 0,1 0 0 0 0,-1 1 0 0 0,0-1-1 0 0,1 1 1 0 0,-1-1 0 0 0,1 1 0 0 0,0 0-1 0 0,-1 0 1 0 0,1 0 0 0 0,0 0 0 0 0,3-2-1 0 0,2 3-157 0 0,-1-1 0 0 0,1 1 0 0 0,-1 1 0 0 0,1-1-1 0 0,-1 1 1 0 0,1 0 0 0 0,-1 1 0 0 0,0-1 0 0 0,1 1-1 0 0,6 4 1 0 0,10 1-18 0 0,27 7-538 0 0,91 13-1 0 0,-100-24-630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5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1 4607 0 0,'0'0'1963'0'0,"0"2"-1148"0"0,-5 13 45 0 0,1 0 0 0 0,-12 24 0 0 0,-1 0-164 0 0,5-9-727 0 0,2 1-1 0 0,-10 50 1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5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113 0 6447 0 0,'0'0'499'0'0,"-2"0"-328"0"0,-2 0 61 0 0,0 0 0 0 0,0 1-1 0 0,0-1 1 0 0,0 1 0 0 0,0 0 0 0 0,0 0 0 0 0,0 0 0 0 0,0 0 0 0 0,1 1 0 0 0,-1-1 0 0 0,0 1 0 0 0,1 0 0 0 0,-1 0 0 0 0,1 0-1 0 0,-4 4 1 0 0,3-3-189 0 0,0 1 1 0 0,0-1-1 0 0,1 1 0 0 0,-1 0 0 0 0,1 1 0 0 0,0-1 0 0 0,0 0 1 0 0,0 1-1 0 0,1 0 0 0 0,-1 0 0 0 0,1 0 0 0 0,0 0 0 0 0,1 0 1 0 0,-1 0-1 0 0,1 0 0 0 0,0 0 0 0 0,0 0 0 0 0,1 1 0 0 0,0 5 0 0 0,0-5-35 0 0,1 1 0 0 0,0 0 0 0 0,0 0 0 0 0,1 0-1 0 0,-1 0 1 0 0,2-1 0 0 0,-1 1 0 0 0,1-1 0 0 0,0 0-1 0 0,0 1 1 0 0,1-1 0 0 0,0-1 0 0 0,0 1 0 0 0,5 5-1 0 0,-4-5-6 0 0,0 0 0 0 0,0 0 0 0 0,1-1 0 0 0,-1 0-1 0 0,1 0 1 0 0,0-1 0 0 0,1 1 0 0 0,-1-1 0 0 0,1-1-1 0 0,0 1 1 0 0,0-1 0 0 0,0 0 0 0 0,0-1 0 0 0,1 0 0 0 0,-1 0-1 0 0,1 0 1 0 0,13 0 0 0 0,-9-1 4 0 0,1-1 0 0 0,0-1 0 0 0,0 0 0 0 0,-1 0 0 0 0,1-1 0 0 0,-1-1 0 0 0,1 0 0 0 0,20-9 0 0 0,-28 9-27 0 0,-1 0 0 0 0,1 0-1 0 0,-1 0 1 0 0,0-1-1 0 0,0 1 1 0 0,0-1 0 0 0,4-5-1 0 0,24-35-230 0 0,-9 11 161 0 0,53-55 176 0 0,-75 87 48 0 0,-1 1-99 0 0,1 0 0 0 0,-1 0 0 0 0,0 0-1 0 0,1 0 1 0 0,-1 0 0 0 0,1 0 0 0 0,-1 0-1 0 0,0 0 1 0 0,1-1 0 0 0,-1 1 0 0 0,0 0-1 0 0,1 0 1 0 0,-1 0 0 0 0,0 0-1 0 0,0-1 1 0 0,1 1 0 0 0,-1 0 0 0 0,0 0-1 0 0,1 0 1 0 0,-1-1 0 0 0,0 1 0 0 0,0 0-1 0 0,1-1 1 0 0,-8 10 468 0 0,3-2-448 0 0,0 0-1 0 0,1 0 1 0 0,0 0 0 0 0,1 0-1 0 0,-1 1 1 0 0,1-1-1 0 0,1 0 1 0 0,0 1 0 0 0,0 0-1 0 0,0-1 1 0 0,1 11 0 0 0,0-12-32 0 0,1-1 1 0 0,0 1-1 0 0,0 0 0 0 0,1 0 1 0 0,0-1-1 0 0,0 1 1 0 0,0-1-1 0 0,0 1 1 0 0,1-1-1 0 0,0 0 0 0 0,0 0 1 0 0,1 0-1 0 0,-1 0 1 0 0,1-1-1 0 0,7 8 1 0 0,-5-7-220 0 0,0 0 1 0 0,0 0 0 0 0,0 0-1 0 0,11 5 1 0 0,-1-3-4406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0.9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2303 0 0,'0'0'1856'0'0,"-2"1"-1348"0"0,0 0-292 0 0,0 0-1 0 0,0 1 0 0 0,0-1 1 0 0,0 1-1 0 0,0 0 1 0 0,1 0-1 0 0,-1-1 0 0 0,1 1 1 0 0,-1 0-1 0 0,1 0 0 0 0,0 1 1 0 0,-1-1-1 0 0,1 0 0 0 0,0 0 1 0 0,1 1-1 0 0,-1-1 0 0 0,0 0 1 0 0,1 1-1 0 0,-1-1 1 0 0,1 1-1 0 0,0-1 0 0 0,0 1 1 0 0,0 2-1 0 0,0 9 345 0 0,1 0-1 0 0,0-1 1 0 0,4 15 0 0 0,-2-14-404 0 0,2 16 84 0 0,1-3-123 0 0,-3-9-94 0 0,-2 6-8 0 0,-2 18-863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6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 5063 0 0,'0'0'3672'0'0,"7"-10"752"0"0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6.4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512 61 9383 0 0,'0'0'852'0'0,"0"-2"-704"0"0,-1-22 138 0 0,0 22 6 0 0,-7-8 312 0 0,5 7-531 0 0,0 1 0 0 0,0 0 0 0 0,0 0 0 0 0,0 0 0 0 0,0 0 0 0 0,0 0 0 0 0,-1 1 0 0 0,1 0 0 0 0,-1-1 0 0 0,1 1 1 0 0,-1 0-1 0 0,0 1 0 0 0,1-1 0 0 0,-1 1 0 0 0,-4-1 0 0 0,-9 1 46 0 0,-33 4 1 0 0,44-4-104 0 0,-27 4 85 0 0,-154 20 1130 0 0,172-22-629 0 0,13-1-446 0 0,1-1 1 0 0,-1 0-1 0 0,0 0 1 0 0,1 0-1 0 0,-1 1 1 0 0,1-1-1 0 0,-1 1 1 0 0,0-1-1 0 0,1 1 1 0 0,-1 0-1 0 0,1-1 1 0 0,-1 1-1 0 0,1 0 1 0 0,0 0-1 0 0,-1 0 1 0 0,-1 2-1 0 0,3-3-152 0 0,0 0 0 0 0,0 1 0 0 0,0-1 0 0 0,0 0 0 0 0,0 0 0 0 0,0 0 0 0 0,-1 0 0 0 0,1 0 0 0 0,0 0-1 0 0,0 0 1 0 0,0 0 0 0 0,0 0 0 0 0,0 0 0 0 0,0 0 0 0 0,0 0 0 0 0,0 1 0 0 0,0-1 0 0 0,0 0 0 0 0,0 0 0 0 0,0 0 0 0 0,0 0 0 0 0,0 0-1 0 0,0 0 1 0 0,0 0 0 0 0,0 0 0 0 0,0 0 0 0 0,0 0 0 0 0,0 1 0 0 0,0-1 0 0 0,0 0 0 0 0,0 0 0 0 0,0 0 0 0 0,0 0 0 0 0,0 0-1 0 0,0 0 1 0 0,0 0 0 0 0,0 0 0 0 0,0 0 0 0 0,0 0 0 0 0,0 0 0 0 0,1 1 0 0 0,-1-1 0 0 0,0 0 0 0 0,0 0 0 0 0,0 0 0 0 0,0 0 0 0 0,0 0-1 0 0,0 0 1 0 0,0 0 0 0 0,0 0 0 0 0,5 6-9 0 0,0-1 0 0 0,0 0-1 0 0,0 0 1 0 0,1 0 0 0 0,-1-1-1 0 0,1 1 1 0 0,0-1 0 0 0,1-1 0 0 0,10 6-1 0 0,6 0-250 0 0,37 10-1 0 0,-38-14-266 0 0,-1 2-1 0 0,32 14 0 0 0,-38-12-39 0 0,18 12 1 0 0,-25-11 74 0 0,-7-8 410 0 0,0-1 66 0 0,-1-1 0 0 0,0 1 0 0 0,0-1-1 0 0,0 1 1 0 0,0 0 0 0 0,0-1 0 0 0,0 1 0 0 0,0-1-1 0 0,0 1 1 0 0,0 0 0 0 0,0-1 0 0 0,0 1 0 0 0,0 0-1 0 0,0-1 1 0 0,0 1 0 0 0,0-1 0 0 0,-1 1 0 0 0,1-1-1 0 0,0 1 1 0 0,0 0 0 0 0,-1 0 0 0 0,-7 10-61 0 0,8-10 68 0 0,-5 4-7 0 0,0 0 1 0 0,-1 0 0 0 0,1 0-1 0 0,-1 0 1 0 0,0-1 0 0 0,0 0 0 0 0,-1 0-1 0 0,-12 5 1 0 0,-60 19 172 0 0,44-17 37 0 0,-116 34 839 0 0,82-26-325 0 0,67-19-1284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6.8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11311 0 0,'0'0'4112'0'0,"14"5"-4112"0"0,3 0-160 0 0,-4-3-5952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7.3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5 6911 0 0,'0'0'528'0'0,"-2"2"-341"0"0,-2 2 320 0 0,-1 0 0 0 0,1 1 0 0 0,-1 0-1 0 0,1 0 1 0 0,1 0 0 0 0,-1 0 0 0 0,1 1 0 0 0,0-1-1 0 0,0 1 1 0 0,0 0 0 0 0,-3 12 0 0 0,3-7-337 0 0,0 0 1 0 0,1 0-1 0 0,0 0 0 0 0,0 0 1 0 0,2 0-1 0 0,-1 14 1 0 0,2-21-162 0 0,-1 3 12 0 0,1 1 0 0 0,0-1 0 0 0,3 9 0 0 0,-1 1-13 0 0,-2-11 16 0 0,4 20 5 0 0,-3-21-16 0 0,0 1 1 0 0,0-1-1 0 0,1 0 0 0 0,0 0 0 0 0,0 0 0 0 0,0 0 0 0 0,0 0 0 0 0,1-1 1 0 0,0 1-1 0 0,0-1 0 0 0,0 0 0 0 0,0 0 0 0 0,8 5 0 0 0,-8-7 4 0 0,-1 1 0 0 0,1-1 0 0 0,0 1 0 0 0,0-1 0 0 0,0 0 0 0 0,0 0 0 0 0,0-1 0 0 0,0 1-1 0 0,1-1 1 0 0,5 1 0 0 0,23 6 85 0 0,-20-3-48 0 0,-2 0-33 0 0,-7-1 22 0 0,9 13-32 0 0,-2 2-12 0 0,-2-8 1 0 0,-5-7 0 0 0,5 3 0 0 0,20 5 0 0 0,-17-9 3 0 0,1 0 0 0 0,0 0-1 0 0,0-2 1 0 0,0 1 0 0 0,0-2-1 0 0,0 1 1 0 0,22-4-1 0 0,9 1 267 0 0,-39 2-55 0 0,0-1 0 0 0,0 1 1 0 0,0-1-1 0 0,0-1 0 0 0,0 1 1 0 0,0-1-1 0 0,0 0 0 0 0,-1 0 1 0 0,1 0-1 0 0,-1-1 0 0 0,1 1 1 0 0,-1-1-1 0 0,0 0 0 0 0,0-1 1 0 0,0 1-1 0 0,4-5 0 0 0,6-8 285 0 0,-1 0-1 0 0,19-29 1 0 0,-20 27-472 0 0,4-8 120 0 0,0-1 0 0 0,-2 0 1 0 0,17-46-1 0 0,20-88-50 0 0,-50 155-104 0 0,0 4-146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7.8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8375 0 0,'0'0'758'0'0,"2"0"-456"0"0,11 2 5965 0 0,0-1-3908 0 0,-11 1-2150 0 0,10 7-2123 0 0,-11-5 289 0 0,0-2 299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8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1 1839 0 0,'0'0'6071'0'0,"0"2"-5530"0"0,-9 29 1153 0 0,-8 48 0 0 0,10-30-558 0 0,5-40-933 0 0,0-1 0 0 0,0 0 0 0 0,-1 0 0 0 0,0 0 0 0 0,0 0-1 0 0,-1 0 1 0 0,0 0 0 0 0,0-1 0 0 0,-10 13 0 0 0,12-17-104 0 0,0 1 62 0 0,-1 1-1 0 0,1 0 1 0 0,0 0-1 0 0,0 0 0 0 0,1 0 1 0 0,0 0-1 0 0,-1 1 1 0 0,1 6-1 0 0,11-4-80 0 0,-9-7-73 0 0,1 0-1 0 0,-1 0 0 0 0,1 0 1 0 0,-1-1-1 0 0,1 1 0 0 0,0 0 1 0 0,-1-1-1 0 0,1 0 1 0 0,0 1-1 0 0,-1-1 0 0 0,1 0 1 0 0,0 0-1 0 0,0 0 0 0 0,2 0 1 0 0,24-3 84 0 0,-26 2-90 0 0,4 0 12 0 0,0 0-1 0 0,0-1 1 0 0,0 0 0 0 0,-1 0-1 0 0,1 0 1 0 0,-1-1 0 0 0,6-3-1 0 0,0-2 18 0 0,-1 0 0 0 0,0 0-1 0 0,9-11 1 0 0,-16 16 18 0 0,4-9-33 0 0,-5 6-3 0 0,-2 4 37 0 0,2 3 5 0 0,26 13-49 0 0,52 19 0 0 0,-46-19-5 0 0,-14-5 0 0 0,32 9 0 0 0,-48-17 4 0 0,-1-1 14 0 0,18 1 24 0 0,-4 1 86 0 0,-14 0-178 0 0,2-1 942 0 0,-4-2-851 0 0,-1 1 1 0 0,1 0 0 0 0,-1-1 0 0 0,1 1 0 0 0,-1 0-1 0 0,1-1 1 0 0,-1 1 0 0 0,0-1 0 0 0,1 1 0 0 0,-1-1 0 0 0,0 1-1 0 0,1-1 1 0 0,-1 1 0 0 0,0-1 0 0 0,1 1 0 0 0,-1-1 0 0 0,0 1-1 0 0,0-1 1 0 0,0 1 0 0 0,0-1 0 0 0,1 0 0 0 0,-1 1-1 0 0,0-1 1 0 0,0 1 0 0 0,0-1 0 0 0,0 0 0 0 0,1-18 743 0 0,-1 18-814 0 0,0-1 76 0 0,-1-23 332 0 0,2 0 0 0 0,5-32 0 0 0,-1 37-287 0 0,1 0-1 0 0,0 0 1 0 0,10-19 0 0 0,12-38-590 0 0,-25 68-90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0:09.9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7511 0 0,'0'0'2996'0'0,"3"-1"-2557"0"0,10-4 25 0 0,-2 1 51 0 0,1 1 0 0 0,16-4 0 0 0,-26 6-474 0 0,1 1 0 0 0,-1-1-1 0 0,0 1 1 0 0,0-1 0 0 0,0 0-1 0 0,0 0 1 0 0,4-2 0 0 0,-1 0 2312 0 0,-7 3-2284 0 0,-4-2-5 0 0,4 1-709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2:02.239"/>
    </inkml:context>
    <inkml:brush xml:id="br0">
      <inkml:brushProperty name="width" value="0.1" units="cm"/>
      <inkml:brushProperty name="height" value="0.6" units="cm"/>
      <inkml:brushProperty name="color" value="#004F8B"/>
      <inkml:brushProperty name="inkEffects" value="pencil"/>
    </inkml:brush>
  </inkml:definitions>
  <inkml:trace contextRef="#ctx0" brushRef="#br0">215 2099 2303 261043 29478,'0'0'200'0'0,"2"-2"1360"0"0,4-2 640 0 0,4-6-1360 1718-5,1-1 16-286 6,2-2-408-814 4,-1 1 8 362-10,1-1 368-980 5,3-1-128 0 0,2 1-144 0 0,1 1-368 0 0,-1 2-8 0 0,1 0 88 0 0,3 2-136 0 0,-3 1-64 0 0,-2 3-64 0 0,-2 1 0 0 0,0 1 64 0 0,-2 1-64 0 0,-2 1 0 0 0,-3 0 0 0 0,-1 0 0 0 0,-1 1 0 0 0,0-1 0 0 0,-1 1 0 0 0,-2-1 72 0 0,0 0 0 0 0,1 1 0 0 0,-1-1 144 0 0,3-1-56 0 0,-1 0 0 0 0,1 0 184 0 0,2-1 40 0 0,2-1-80 0 0,1-1-208 0 0,-1 2 0 0 0,1-1 96 0 0,0 1-104 0 0,1 1 0 0 0,0 1 0 0 0,-1 1-88 0 0,0 1 0 0 0,2 3 0 0 0,1 0 0 0 0,-2 1 0 0 0,-1-1 0 0 0,0 1 0 0 0,-1 0 0 0 0,0 1 0 0 0,-1-1 0 528 5,-2 0 0 5-11,0 2 0-533 6,-1 0 64 0 0,0 3 0 0 0,-1 0 8 0 0,0 1-72 0 0,-1-2 64 0 0,-1 0-64 519 1,1 0 0-519-1,2-1 0 512-1,1 1 0-512 1,1 0 0 511-3,0 0 0-511 3,1 0 72 509 5,1 1 24-509-5,1 2-32 0 0,1 0-64 0 0,-1 0 0 0 0,0-1 0 0 0,1 2 0 0 0,-1-1 0 0 0,1 1 0 0 0,-1 1 0 0 0,-1-3 0 0 0,-1-2 0 0 0,-2-3 0 0 0,-1 0 96 0 0,0 0 32 0 0,1 0-128 0 0,2-1 0 0 0,-1-1 0 0 0,3 0 72 0 0,2 1 104 0 0,4 0-24 0 0,3-2-24 0 0,3 0-64 0 0,0-2 16 0 0,2-2 0-498-5,0-2-80 498 5,2-1 64 0 0,1-3 0 0 0,-4 0 0 0 0,0-2-64 0 0,0 0 64 0 0,0-1 0 0 0,-2 0 0 0 0,-3 2 8 0 0,1-1-72 0 0,-3 0 0 0 0,-3 2 0 0 0,-1-1 64 0 0,-1-1 0 0 0,-2 0 24 0 0,-1-2 40 0 0,0 1-64 0 0,1-3 32 0 0,-2 2 0 0 0,-1 0-96 0 0,0 0 0 0 0,0 1 0 0 0,1 1 0 0 0,0 0 0 0 0,1 2 0 0 0,2 0 0 0 0,2-1 0 0 0,1 1 0 0 0,-2 0 0 0 0,2 1 0 0 0,1-2 0 0 0,2 0 64 0 0,1-1-64 0 0,0 0 0 0 0,-4 2 0 0 0,1 0 0 0 0,1 1 0 0 0,-4 3 0 0 0,3 0 0 0 0,-3 0 0 0 0,1 1 0 0 0,-3 1 0 0 0,2 0 0 0 0,1 0 0 0 0,1 2 0 0 0,0 0 0 0 0,1 1 0 0 0,0-1 0 0 0,0 1 0 526 6,-2 0 0 96-3,-2-1 0-17-2,-2-1 0 6-3,-3 0 0 175-5,0 1 64 779 10,1 0-64-256 0,-1 0 0-159-7,2 1 0-641 2,0 2 0-509 2,-1 0 0 0 0,1 2 0 510 6,1 2 0-510-6,1 3 0 0 0,0 2 0 0 0,0 0 0 0 0,-1 1 0 0 0,1 1 0 0 0,-2-1 64 0 0,1-2-64 0 0,-3-3 64 0 0,1-2-64 0 0,0 0 64 0 0,0 0 0 0 0,0-2 0 0 0,0 0 8 0 0,2 0-72 0 0,2 2 64 0 0,-1-2-64 0 0,0 0 72 0 0,1-1 0 0 0,0 0-72 0 0,2-2 72 0 0,1 0-8 0 0,-3-2-64 0 0,-2 0 96 0 0,-1 0-32-632 0,1-2 0-378 1,1 0 32-730-8,1 0-32 312 14,1 0 8 256-6,1-1-72 663 0,0 0 64 509-1,3-2-64 0 0,-2 0 72 0 0,-3 0-72 0 0,-1 1 72 0 0,-1-1-72 0 0,1 0 72 0 0,0-1-8 0 0,0-1 0 0 0,0 0 8 0 0,1 0-72 0 0,-3 0 0 0 0,0 0 0 0 0,-2 2 64-503-1,0-1-64 503 1,-1 2 0 0 0,0-2 64 0 0,1 0-64 0 0,1-3 64 0 0,-1 0-64 0 0,0 0 0 0 0,-1 1 0 0 0,0-2 64 0 0,0-1 16 0 0,1-2 0 0 0,3-3 0 0 0,3-2-16 0 0,3-2-64 0 0,2 1 0 0 0,3 1 64 0 0,-1 2-64 0 0,-1 3 0 0 0,-1 4 0 0 0,-2 1 0 0 0,-2 2 0 0 0,-2 1 0 0 0,-1 1 0 0 0,2 0 0 0 0,-1 0 0 0 0,-2 0 0 0 0,0 2 0 0 0,2 0 0 0 0,0 2 0 0 0,4 1 0 0 0,2 0 0 0 0,4 2 0 0 0,-1-1 0 0 0,2 2 0 0 0,-1 0 0 526 1,1 0 0 492-6,-1 2 0-1018 5,0 0 0 527 5,-1 2 0 724-7,0 0 0 252 1,0 2 0-154-1,0-1 0-251 0,-1 0 0-1098 2,-3-2 0 0 0,1-1 0 0 0,0 0 0 0 0,1 2 0 0 0,1 0 0 0 0,-2 0 0 514 2,-1 1 0-514-2,-3-1 0 0 0,-1 1 0 0 0,-3-1 0 0 0,-2-1 0 0 0,0 1 0 0 0,0 1 0 0 0,0 0 0 0 0,0 2 0 0 0,1-1 0 0 0,0 1 0 0 0,1-1 0 0 0,0 0 0 0 0,0 0 0 0 0,-1-2 0 0 0,0-1 0 0 0,1 0 0 0 0,-2-2 0 0 0,1 1 0 0 0,-1 0 0 0 0,-1-2 0 0 0,2 2 0 0 0,0-1 0 0 0,1 1 0 0 0,-3-1 0 0 0,1-1 0 0 0,-1-1 0-2062-1,1 0 0 351-2,1 0 0 980 11,2 0 0-1047-12,2-1 0 1778 4,1 0 0 0 0,0-1 0 0 0,1-3 0 0 0,-3 0 0 0 0,0-1 64 0 0,0-3-64 0 0,1 0 0 0 0,2-2 64 0 0,3-2-64 0 0,0 0 0 0 0,-1 0 64 0 0,0 0-64 0 0,-3 1 0 0 0,0 0 0 0 0,-2 1 0 0 0,-2 2 0 0 0,1-1 0 0 0,2 0 0 0 0,-2 1 0 0 0,-1 1 0 0 0,2 0 0 0 0,2-1 0 0 0,2 1 0 0 0,1 0 0 0 0,-2 1 0 0 0,1-1 0 0 0,0-1 0 0 0,1 0 0 0 0,2 0 0 0 0,1 0 0 0 0,-1 1 0 0 0,3 0 0 0 0,0 1 0 0 0,-1 0 0 0 0,3 2 0 0 0,2 0 0 0 0,2 0 0 0 0,-1 0 64 0 0,0 0-64 0 0,-3-1 64 0 0,-5 0-64 0 0,-4 0 0 0 0,-3 1 0 0 0,-2-2 64 0 0,0 0-64 0 0,0-1 0 0 0,-1 0 64 0 0,0 0-64 0 0,1 1 0 0 0,-1 0 0 0 0,3-1 0 0 0,4 0 0 0 0,3 0 0 0 0,-2 1 0 0 0,0 1 0 0 0,-1 1 0 0 0,-1 1 0 0 0,-1 0 0 0 0,-3 1 0 0 0,0 0 0 0 0,-2 1 0 0 0,1 3 0 0 0,2 2 0 0 0,-1 1 0 0 0,1 2 0 0 0,2 3 0 0 0,3 2 0 0 0,4 0 0 0 0,2 0 0 0 0,0-1 0 0 0,-1-3 0 0 0,0-2 64 0 0,-1-2-64 0 0,-1-1 64 0 0,-2-1 16 0 0,-1-1 0 0 0,-1-1-8 0 0,-1 0-8 0 0,-2-1 0 0 0,-2-1-64 0 0,1-2 64 0 0,-1-1 16 0 0,0-2 0 0 0,0-2-80 0 0,0-1 64 0 0,-3 0 0 0 0,0-2 0 0 0,-2 0-64 0 0,-1 0 72 0 0,-1-1-72 0 0,0-1 72 0 0,-2-3-8 0 0,0-3-64 0 0,-1 0 0 0 0,1-1 0 0 0,0 0 0 0 0,2 2 0 0 0,1 2 0 0 0,1 2 0 0 0,2 2 0 0 0,0 2 0 0 0,1 1 0 0 0,2-1 0 0 0,0 1 80 0 0,2 0-80 0 0,4-1 64 0 0,2 1-64 0 0,2-1 0 0 0,0 1 0 0 0,-4 2 0 0 0,-4 2 0 0 0,-2 0 0 0 0,-3 2-72 0 0,0 0 72 0 0,1 1 0 0 0,1 1 0 1196-5,4 1 0-14 10,2 1 0-672-10,3 0 0-510 5,2 2 0 0 0,-1-1 0 0 0,-1 0 0 0 0,1 0 0 502 4,1 1 0-502-4,-4-1 0 509-507,-2-1 0-509 507,-4 0 0 0 0,-1 0 0 650-6,0 2 64 774-489,-1 0-64-97 499,3 3-64-203-505,3 2 64-1124 501,5 3 0-5-516,2-1 0 5 516,0 0 0 0 0,5 0 0 0 0,4-1 0 0 0,6 0 0 0 0,3-1 0 0 0,2-4 0 0 0,0 0 0 0 0,-5-3 64 0 0,-6 0-64 0 0,-6-2 0 0 0,-7 0-64 0 0,-4 0 64 0 0,-4-1 0 0 0,-2-1 0 0 0,3 1 0 0 0,4-1 0 0 0,2 0 0 0 0,1 0 0 0 0,0 1 0 0 0,0-1 0 0 0,-1 1 0 0 0,-1-1 0 0 0,-2 1 0-496 4,-4 0 0-1265-11,-4 0 0 299 16,-2 0 0 273-14,-2 0 0 679 11,0-2 64 510-6,-2-3-64 0 0,-3-4 64 0 0,-3-4-64 0 0,-5-1 0 0 0,-4-2 0 0 0,-4 0 64 0 0,-1 0-64 0 0,0 2 0 0 0,5 3 0 0 0,3 2 0 0 0,2 2 0 0 0,3 2 0 0 0,4 1 0 0 0,1 2 0 0 0,2 2 0 0 0,1 0 0 0 0,0 0 0 0 0,4-2 0 0 0,6 0 0 0 0,5 0 0 0 0,2 1 0 0 0,6 2 0 0 0,6 3 0 0 0,5 2 0 0 0,4 4 0 0 0,-1-1 0 0 0,-4 0 0 0 0,-2-1 0 0 0,-1 0 0 0 0,-4-2 0 0 0,-4-1 0-1-510,-3 0 0 1121 513,-2-2 0 802 3,-2 0 0-1090-538,-4-1 0-83 31,-1-1 0-81 499,4-1 0 494 1,4-1 0-1162 1,6-1 0 501 2,4-1 0-501-2,9-2 0 0 0,8-1 0-6-523,1-3 0 6 523,0-1 72 0 0,-4-2 24 0 0,-7 0-176 0 0,-7 1 80 0 0,-7 0 0 0 0,-6 1 0 0 0,-4 1 64 0 0,-2-1-64 0 0,-3 0 0 0 0,0 0 64 0 0,-2 2-64 0 0,0-2 0 510 0,-1 2 0-510 0,0-1 0 0 0,1-2 64 0 0,0-1-64 0 0,-1-1 0 0 0,0 0 80 0 0,-2 1-16 0 0,0-1-64 0 0,-2 3 0 0 0,0-2-88 0 0,-2 0 88 0 0,0-1 0 0 0,-1 2 0 0 0,-1-1 0 0 0,-2-3 0 0 0,-1 1 0 0 0,0-1 0 0 0,0-1 0 0 0,2 3 0 0 0,1 4 0 0 0,0-1 0 0 0,0 0 0-977 5,2 1 0-701-3,0 1 0 953-9,2-1 0 77 12,1 1 0-470-12,1 1 0 1118 7,2 1 0 0 0,-1-1 0 0 0,1 2 0 0 0,2 0 0 0 0,2 1 0 0 0,5 2 0 0 0,6 4 0 0 0,5 4 0 0 0,2 3 0 0 0,-1 2 0 0 0,2 1-64 0 0,0 1 64 0 0,7 0 0 0 0,5 0 0 0 0,3-2 0 0 0,0-3 0 0 0,-4-3 0 0 0,-4-4 0 0 0,-5-2 0 0 0,-4-5 0 0 0,-5-3 64 0 0,-6 1-64 0 0,-3-1 0 0 0,-2-4 0 0 0,-1-4 0 0 0,-1-3 64 0 0,0-3-64 0 0,-1-3 0 0 0,-1 1 0 0 0,0 0 0 0 0,-1-2 0 0 0,1-4 64 0 0,-1-2-64 0 0,-1-3 0 0 0,-1-1 0 0 0,-1-3 0 0 0,0 0 0 0 0,-1 4 0 0 0,0 5 0 0 0,-1 5 64 0 0,1 4-64 0 0,-2 3 0 0 0,-1 2 0 0 0,-1 4 0 0 0,-2 3 0 0 0,-2 2 0 0 0,-2 2 0 0 0,0 2 0 0 0,-1 0 0 0 0,0 0 0 0 0,-2 1-64 0 0,-3-2 64 0 0,-4 1 0 0 0,-5 0 0 0 0,-7-1 0 0 0,-4 1-64 0 0,-1-1 64 0 0,2 0 0 0 0,7 0 0 0 0,8 1 0 0 0,7 0 0 0 0,6 1 0 0 0,3-1 0 0 0,4 2 0 0 0,1-2 0 0 0,1 0 0 0 0,0-1 0 0 0,0-1 0 0 0,-1 0 0 0 0,1 0 0 0 0,-3 0 0 0 0,-3-1 0 0 0,-1 0 0 0 0,-3 0 0 0 0,-2-1 0 0 0,2 2 0 0 0,1 0 0 0 0,1 0 0 0 0,0-1 0 0 0,3 2 0 0 0,-2-2 0 0 0,-2-2 0 0 0,-3 0 0 0 0,-3-3 0 0 0,-6 1 0 0 0,-2 0 0 0 0,-2 1 0 0 0,-5 0 0 0 0,-2 0 0 0 0,-1 2 0 0 0,-3 0 0 0 0,1 0 0 0 0,4 1 0 0 0,1 0 0 0 0,4-2 0-502 1,3 0 0 502-1,7 1 0 0 0,4 0 0 0 0,3 0 0 0 0,2-1 0 0 0,2 1 0 0 0,1 0 0 0 0,0 1 0 0 0,2 2 0 0 0,-1-1 0 0 0,1 2 0 0 0,-2-3 0 0 0,0-2 0 0 0,-1-2 0 0 0,0 0 0 0 0,0-1 0 0 0,1-1 0 0 0,0 1 0 0 0,0 1 0 0 0,1 0 0 0 0,1 2 0 0 0,0-1 0 0 0,0 1 0 0 0,-2-2 0 0 0,0 1 0 0 0,0 3 0 0 0,-2 0 0 0 0,1 0 0 0 0,-1 2 0 0 0,1 1 0 0 0,0 0 0 0 0,0 1-64 0 0,0-1 64 0 0,1 2 0 0 0,1 1 0 0 0,-1 0 0 0 0,-3 3-64 0 0,1-1 64 0 0,-1 3 0 0 0,0 2 0 0 0,1-1 0 0 0,1 0 0 0 0,2-1 0 0 0,0-2 0 0 0,2 0 0 0 0,0 1 0 0 0,1 0 0 1750 9,0 0 0-227-17,0-1 0-851 14,2-2 0-74-8,1-1 0-598 2,1-1 0 0 0,3-5 0 0 0,0-3 72 0 0,0-3-72 0 0,-1-4 0-1944-3,-2-4 0 366 6,-2-1 0 909-2,-3 0 64 58-7,-3 0-64 60 7,-6-5 0 51 5,-2 0 0 500-6,-2-1 0 0 0,-4-5 0 0 0,-2-5 64 0 0,-3-3-64 0 0,-2-4 0 0 0,-2 1 0 0 0,0 3 0 0 0,0 6 0 0 0,1 6 0 0 0,1 6 0 0 0,0 6 0 0 0,2 4 0 0 0,1 4 0 0 0,1 3 0 0 0,1 2 0 0 0,0 3 0 0 0,2 2 0 0 0,0 0-72 0 0,1 2 72 0 0,-2 1 0 0 0,-3 1 0 0 0,-2 3-64 0 0,-2 3 64-499-5,1 4-64 499 5,1 4 64 0 0,3 5 0 0 0,3 2 0 0 0,3 3 0 0 0,2-1 0 0 0,4-3 0 0 0,1-1 0 0 0,-1 2 0 0 0,0-3 0 0 0,1-2 0 0 0,-4-2 0-500 3,-2-3 0 500-3,-1-2 0-502 1,-4-2 0 502-1,-3-1 0 0 0,-4-1 0 0 0,-3 0 0-519 0,-1-1 0 519 0,1 1 0 2 520,0 0 0-2-520,2 0 0 0 0,1 1 0 0 0,3 0 0 0 0,2 0 0 0 0,1 1 0 0 0,3 0 64 0 0,1-1-64 0 0,2-1 0 0 0,4-2-64 0 0,2-2 64 0 0,0 1 0 0 0,-1-1 0 0 0,-2 1 0 0 0,0 1 0 0 0,-2 2 0 0 0,-1-1 0 0 0,2-1 0 0 0,0-1 0 0 0,0 0 0 0 0,-1 0 0 0 0,-3-2 0 0 0,1 0 0 0 0,-3-2 0 0 0,-2-3 0 0 0,-2-2 0 0 0,-1-3 64 0 0,-1-3-64 0 0,0-2 0 0 0,0-2 0 0 0,1-2 0 0 0,-2-1 0 0 0,1 0 0 0 0,0 0 0 0 0,5 3 0 0 0,4 1 0 0 0,4 4 0 0 0,2 0 0 0 0,3 3 0 0 0,2 2 0 0 0,2 0 0 0 0,0 2 0 0 0,0-2 0 0 0,0 1 0 0 0,0 0 0 0 0,-1 0 0 0 0,0 0 0 0 0,0 0 0 0 0,-1-1 0 0 0,-3-1 0 0 0,-2-2 0 0 0,-2 1 0 0 0,0-1 0 0 0,-3 0 0-510-2,-4 2 0 510 2,-3 2 0 0 0,-2 3 0 0 0,0 2 0 0 0,3 3 0 0 0,3 1-96 0 0,4-1 96 0 0,3 1 0 0 0,2 2 0 0 0,2-2 0 0 0,2-1 0 0 0,1 0 0 0 0,-1 2 0 0 0,-4 3 0 0 0,-1-1 0 0 0,-5 0 0 0 0,-9 0 72 0 0,-2 0-72 0 0,-1-2 0 0 0,4-2 0 0 0,1-1 0 0 0,4-2-72 0 0,4-1 72 0 0,2 0 0 0 0,1-2 0 0 0,0 0 0 0 0,-2-3 88 0 0,-2-1 8 0 0,-2-1-96 0 0,-5 0 0 0 0,-1 0 0 0 0,1-1 0 0 0,-2 1-88 0 0,-3 0 88 0 0,-1-1 0 0 0,0 0 0 0 0,0 0 0 0 0,1 1 0 0 0,4 0 0 0 0,4 2 0 0 0,4 0 64 0 0,3 2-64 0 0,3-1 0 0 0,0 1 0 0 0,0 0-64 0 0,0 1 128 0 0,1-1-64 0 0,1 0-80 0 0,1 0 80 0 0,1 0 0 0 0,0 1 0-513-3,-2 0 0 513 3,-2 1 0 0 0,1 1 0-497 4,1-1 0 497-4,1 0 0 0 0,2-1 0 0 0,1-1 0 0 0,0 0 0 0 0,1 0 0 0 0,0 0 0 0 0,1-4 0 0 0,0-3 0 0 0,0-6 0 0 0,0-2 0 0 0,-2 0 0 0 0,0 1 0 0 0,-2 1 0 0 0,-2 2 0 0 0,-1 1 0 0 0,-1 0 0 0 0,-2 0 0 0 0,-1 1 0 0 0,-2 0 0 0 0,-2 2 0 0 0,-1 0 0 0 0,0 1 0 0 0,-1 1 0 0 0,0 0 0 0 0,1 0 0 0 0,-2-1 0 0 0,-1 1 0 0 0,-3 0 0 0 0,-1 1 0 0 0,-2 3 0 0 0,-3 2 0 0 0,1 1 0 0 0,2 2 0 0 0,3-1 0 0 0,2 1 0 0 0,0-1 0 0 0,1-1 0 0 0,2 0 0 0 0,2-1 0 0 0,0 0 0 0 0,2-1 0 0 0,-1-1 0 0 0,-3-2 0 0 0,-1 0 0 0 0,0-1 0 0 0,-2-1 0 0 0,-4-1 0 0 0,-4-1 0-501 3,-3 1 0 501-3,1 0 0 0 0,4 1 0 0 0,1 1 0 0 0,6 1 0 0 0,3 2 0 0 0,4 2 0 0 0,1 3 0 0 0,1 2 0-501 1,2 2 0 501-1,0 2-64-506-1,1 2 64 506 1,1 1 0 0 0,1 2 0 0 0,1-3 0 0 0,0 0 0 0 0,1 2 0 0 0,0 2 0 0 0,1 0 0 0 0,-1 1 0 0 0,-1-1 0 0 0,1 0 0 0 0,-1-1 0 0 0,0-3 0 0 0,1-3 0 0 0,0 1 0 0 0,0 1 0 0 0,-1-1 0 0 0,0 0 0 0 0,-1 0 0 0 0,0-1 0 0 0,-1-1 0 0 0,-2 0 0 0 0,-2-1 0 0 0,-2 2 0 0 0,-5 0 0 0 0,-2-1 0 0 0,-3 0 0 0 0,-2-1 0 0 0,2-2 0 0 0,0-2 0 0 0,1-2 0 0 0,3-2 0 0 0,4 0 0 0 0,2 0 0 0 0,1-2 0 0 0,1-1 0 0 0,0 0 0 0 0,1-1 0 0 0,-1-2 0 0 0,1 1 0 0 0,-2-3 0 0 0,-3-2 0 0 0,-1-3 0 0 0,0-1 0 0 0,1 2 0 0 0,1 0 0 0 0,3 4 0 0 0,1 0 0 0 0,1 1 0 0 0,2 2 0 0 0,-1-2 0 0 0,0-2 0 0 0,0 1 0 0 0,0-2 0 0 0,-1 1 0 0 0,-1 0 0 0 0,-2 1 0 0 0,-3 0 0 0 0,-4 1 0 0 0,-2 1 0 0 0,-1 0 72-1139-8,0 1-72 1139 8,2 0 64 0 0,2 1-64-503 4,4 1 0 503-4,0-3 0 0 0,1-2 0 0 0,2-1 0 0 0,1-4 0 0 0,-1-4 0 0 0,-1-5 0 0 0,-2-5 0 0 0,-2 2 0 0 0,1 2 0 0 0,-5 2 0 0 0,-4 2 0 0 0,-7 2 0 0 0,-5 3-72 0 0,-1 4 72 0 0,3 4 0 0 0,0 4 0 0 0,2 4 0 0 0,5 2 0 0 0,5 1-64 0 0,8 0 64 0 0,2 0 0 0 0,3 0 0-500 2,-1 1 0 500-2,-2 2 0 0 0,0 1 0 0 0,-2 1-64 0 0,-2 3 64 0 0,-3 4 0 0 0,-3 2 0 0 0,-3 3 0 0 0,1 0-64 0 0,3-2 64 0 0,3-2 0 0 0,4-3 0 0 0,3-1 0 0 0,3-1 0 0 0,3-3 0 0 0,2 0 0 0 0,1-2 0 0 0,1-1 0 0 0,1-1 0 0 0,0 0 0 0 0,0-1 0 0 0,-1 1 0 0 0,1-1 0 0 0,-2 3 0 0 0,1-1 0 0 0,-1-1 0 0 0,-1-1 0 0 0,1-2 0 0 0,-1 1 0-497 1,-1 0 0 497-1,1-1 0 0 0,-3-1 0 0 0,1 0 0 0 0,-2 0 0 0 0,-1-2 0 0 0,-2-1 0 0 0,0-1 0-503-2,0 1 0 503 2,1-2 0 0 0,-1 1 0 0 0,-1 0 0 0 0,-3 0 0 0 0,-3 0 0 0 0,-2 0 0 0 0,-2 1 0 0 0,-2 1 0 0 0,2 0 0 0 0,-2 1 0 0 0,0 0 0 0 0,-1-1 0 0 0,2-2 0 0 0,2 0 0 0 0,-1-2 0 0 0,-1-2 0 0 0,-2-2 0 0 0,-7 0 0 0 0,-6-1 0 0 0,-9-4 0 0 0,-10-3 0 0 0,-3-2 0 0 0,2 0 0 0 0,-2-1 0 0 0,-2 0 0 0 0,3 2 0 0 0,5 3 0 0 0,8 4 0 0 0,11 4 0 0 0,9 3 0 0 0,7 3 0 0 0,5 1 0 0 0,3 2 0 0 0,3 0 0 0 0,-3 2 0 0 0,-1 1 0 0 0,-4 2 0 0 0,-3 1 0-496-3,-2 1 0 496 3,-4-1 0 0 0,-2 1 0 0 0,0 0 0 0 0,-1 1 0 0 0,4-1 0 0 0,1 1 0 0 0,4 1 0 0 0,2 1-64-505 5,2 1 64 505-5,-1 0 0 0 0,2 1 0 0 0,-1 0 0 0 0,-2 2 0 0 0,-5-1 0 0 0,-4 1 0 0 0,-6 0 0 0 0,-4 0 0 0 0,-3 0 0 0 0,-1-1 0-496-7,4-1 0 496 7,6-2 0 0 0,8-3 0 0 0,7-4-64 0 0,3 0 64 0 0,5-1 0 0 0,1-1 0 0 0,4 3 0 0 0,0 2 0 0 0,3 4 0 0 0,3 2 0 0 0,3 5 0 0 0,1 1 0 0 0,1 0 0 0 0,-2-1 0 0 0,0-1 0 0 0,-1-3 0 0 0,-1-3 0 0 0,0-2 0-502 2,-2-2 0 502-2,2-2 0 0 0,-2 0 0 0 0,0 0 0 0 0,3 1 0 0 0,0 2 0 0 0,2 0 0 0 0,-2-1 0 0 0,0-1 0 0 0,-1 1 0 0 0,-1-1 0 0 0,-2 3 0 0 0,-4 4 0-510-1,-4 3 0 510 1,-5 0 0 0 0,-5 0 0 0 0,-3-3 0 0 0,-1-2 0 0 0,-2-2 0 0 0,1-1 0 0 0,1-2 0 0 0,2-1 0-498-1,1 0 0 498 1,0 1 0 0 0,2 2 0 0 0,-1 2 0 0 0,2 2 0 0 0,1 1 0 0 0,2 0 0 0 0,3-1-64 0 0,0 0 64 0 0,1 3 0 0 0,1-3 0 0 0,2 1 0 0 0,0-2 0 0 0,0-2 0 0 0,3 3 0 0 0,2 0 0 0 0,3 4 0-500 6,3 3 0 500-6,4 2 0 0 0,1 0 0 0 0,0-2 0 0 0,2 0 0 0 0,2 2 0 0 0,0 3 0 0 0,0 2 0 0 0,-3 3 0 0 0,-5 1 0 0 0,-4 0 0 0 0,-4-6 0 0 0,-2-6 0 0 0,-2-3 0 0 0,-3-1 0 0 0,-1-1 0 0 0,1-1 0 0 0,2 0 0 0 0,3 0 0 0 0,4-2 0 0 0,5 3 0 0 0,4-1 64 0 0,3-1-64 0 0,2 1 0 0 0,3 2 0 0 0,2 3 0 0 0,-2 0 0 0 0,-2-1 0 0 0,-2 1 0 0 0,-1-2 0 0 0,-3-2 0 0 0,-1-1 0 0 0,0-2 0 0 0,-2-2 64 0 0,-1-1-64 0 0,-1-2 0 0 0,-1-1 0 0 0,-1 0 0 0 0,2 0 0 0 0,1 1 0 0 0,0 2 0 0 0,0 4 64 0 0,0 5-64 0 0,-2 1 0 0 0,-4 7 0 0 0,-4 9 0 0 0,-4 8-736 0 0,-2 16-1952 0 0,-1-2-15039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2:15.649"/>
    </inkml:context>
    <inkml:brush xml:id="br0">
      <inkml:brushProperty name="width" value="0.05" units="cm"/>
      <inkml:brushProperty name="height" value="0.05" units="cm"/>
      <inkml:brushProperty name="color" value="#DA0C07"/>
      <inkml:brushProperty name="inkEffects" value="lava"/>
      <inkml:brushProperty name="anchorX" value="-5681.86572"/>
      <inkml:brushProperty name="anchorY" value="-449.18369"/>
      <inkml:brushProperty name="scaleFactor" value="0.5"/>
    </inkml:brush>
  </inkml:definitions>
  <inkml:trace contextRef="#ctx0" brushRef="#br0">172 2941 2303 0 0,'0'0'224'0'0,"8"4"206"0"0,0 1 6 0 0,4 3 692 0 0,1 0-1399 0 0,2 3 808 0 0,0 0-258 0 0,-3-2 56 0 0,1 2 653 0 0,-1-1-522 0 0,0 0 909 0 0,6 7 213 0 0,-1 0-1692 0 0,-1 1 420 0 0,-2-2-315 0 0,0 1 165 0 0,-1-2-134 0 0,-1-1 80 0 0,5 2 389 0 0,0-2-532 0 0,3 1 263 0 0,2 1-102 0 0,-1-2-77 0 0,4 0 174 0 0,-2-3-206 0 0,-1-2 64 0 0,-6-2-21 0 0,-1-3 150 0 0,0 0 227 0 0,0-2-130 0 0,0 0-211 0 0,-4-1 66 0 0,1 1 37 0 0,-4-1-134 0 0,3 4 6 0 0,0 0-80 0 0,1 1 15 0 0,1 0-10 0 0,-2-1 0 0 0,0 1 0 0 0,-1-1 0 0 0,4 1 0 0 0,3 0 0 0 0,2-1 84 0 0,0-1-108 0 0,-1 1 36 0 0,-1-1 156 0 0,-1 0-48 0 0,2 0-60 0 0,0 0 52 0 0,-4-1-132 0 0,-1 0 148 0 0,3 0-160 0 0,0-1 123 0 0,1 1-112 0 0,-1-1 31 0 0,1-1-10 0 0,1 0 0 0 0,3-2 75 0 0,0 1-96 0 0,1-1 106 0 0,-1 0-106 0 0,-1 0 31 0 0,-2 1-10 0 0,0 0 75 0 0,-3 0-96 0 0,-3 1 31 0 0,0-1 121 0 0,-4 0-56 0 0,2-3 191 0 0,2 1-180 0 0,3-3 70 0 0,1 1-12 0 0,4-2-86 0 0,3 0-58 0 0,3-1 12 0 0,0 1-12 0 0,-1 0 0 0 0,-3 2 75 0 0,-2 1-22 0 0,-5 2-63 0 0,0-1 95 0 0,0 1-32 0 0,0-1-63 0 0,-1 0 20 0 0,-1-1-10 0 0,2 0 112 0 0,2-1 99 0 0,3 1 16 0 0,1-1-30 0 0,0 1-133 0 0,2 0 224 0 0,-2 0-168 0 0,-2 2-40 0 0,-1-2-80 0 0,-5 2 13 0 0,-1-1-13 0 0,-4 1 0 0 0,-2 0 0 0 0,-3 1 0 0 0,-1 0 0 0 0,-2-1 0 0 0,2 1 103 0 0,4 0-58 0 0,4 0 61 0 0,4 0-128 0 0,1-1 38 0 0,4 1-16 0 0,5-1 0 0 0,4 0 0 0 0,1-1 75 0 0,2 1-22 0 0,-2 0-63 0 0,-5 0 114 0 0,-2 1-38 0 0,-1 0 14 0 0,-5 0-93 0 0,-1 2 120 0 0,-2 0-59 0 0,3 2-56 0 0,-1-1 18 0 0,1 1 65 0 0,-1 0-96 0 0,0 0 31 0 0,4-1 65 0 0,2 1-96 0 0,5-1 31 0 0,3 1-10 0 0,3 0 75 0 0,3 0-96 0 0,-2-1 106 0 0,-4-1-106 0 0,0-1 106 0 0,-3 1-106 0 0,-3 0 31 0 0,1 1 74 0 0,2-1-108 0 0,2 0 111 0 0,1 0-24 0 0,0 0-77 0 0,-3-1 101 0 0,-3 0-108 0 0,-3 1 31 0 0,-3 0-10 0 0,2 2 0 0 0,2 1 75 0 0,2 2-96 0 0,3 0 31 0 0,2 2-10 0 0,0 0 0 0 0,1 1 0 0 0,-1 0 0 0 0,-2-1 0 0 0,-4-1 0 0 0,-2 0 0 0 0,-3-2 0 0 0,-4-2 0 0 0,-1-1 0 0 0,-1 1 0 0 0,5 0 84 0 0,0-1-108 0 0,0 1 120 0 0,4-1-120 0 0,4 1 120 0 0,4 1-45 0 0,4 0 14 0 0,5 1-75 0 0,2 0 20 0 0,2 0 65 0 0,0 0-96 0 0,-2 0 106 0 0,-6-1-106 0 0,-1-1 31 0 0,-6 0 65 0 0,0-1-22 0 0,1 1-63 0 0,1 0 20 0 0,2 0-10 0 0,2 1 0 0 0,3 1 0 0 0,1 0 0 0 0,3 1 0 0 0,1-2 0 0 0,1-2 0 0 0,-4 0 0 0 0,-3-2 0 0 0,0-1 0 0 0,4-1 0 0 0,3 0 0 0 0,5 0 112 0 0,5-1-32 0 0,-3 0-2 0 0,-2 2-89 0 0,3 0 118 0 0,5 1-134 0 0,4 2 115 0 0,-3-1-109 0 0,-4 1 31 0 0,1-1-10 0 0,3 0 0 0 0,3-1 0 0 0,-3 0 75 0 0,-5-1-96 0 0,2-1 31 0 0,-5 0-10 0 0,-5-1 75 0 0,2 0-96 0 0,2-1 31 0 0,-2 0 65 0 0,-2 1-96 0 0,2-2 125 0 0,3 0 46 0 0,2-1-19 0 0,2-2-70 0 0,0-2 23 0 0,-1-1-21 0 0,-7 0-72 0 0,-6 1 94 0 0,-3 0-106 0 0,-4-2 115 0 0,-1 0-24 0 0,-3 1-85 0 0,2-3 187 0 0,0-1-124 0 0,-2 1-52 0 0,-3 1 120 0 0,0 0-33 0 0,1-2-17 0 0,0 0-74 0 0,1 0 104 0 0,-2 0-120 0 0,-2 3 36 0 0,0 0 156 0 0,1-1-29 0 0,1 1-75 0 0,1-1-64 0 0,2-1-89 0 0,-1 0 118 0 0,1 0 31 0 0,0 1-7 0 0,2 0-63 0 0,3 2 20 0 0,3 0 65 0 0,3 2-96 0 0,2 0 106 0 0,2 1-106 0 0,0 0 31 0 0,2 0-10 0 0,1 0 0 0 0,1 1 0 0 0,-1 2 0 0 0,-1 1 0 0 0,-2 0 0 0 0,-1 0 0 0 0,0 0 0 0 0,-1 0 0 0 0,1-2 0 0 0,-3 0 0 0 0,-4-1 0 0 0,3-2 0 0 0,2-1 0 0 0,3-2 0 0 0,3-2 0 0 0,0-1 0 0 0,-4 2 0 0 0,-5 1 0 0 0,0 0 0 0 0,0 1 75 0 0,1 1-96 0 0,3-1 31 0 0,1-1-10 0 0,1 0 0 0 0,-1-2 75 0 0,-2-2-96 0 0,-5 0 31 0 0,-5 1-10 0 0,-2-2 75 0 0,1-1-12 0 0,1-2 35 0 0,2 0-24 0 0,0 1-85 0 0,-3 2 99 0 0,2 0-35 0 0,0-1 11 0 0,1-1-74 0 0,-1-1 95 0 0,-1-1-32 0 0,-3-2-63 0 0,-2-3 95 0 0,-3-2-23 0 0,-3 2-75 0 0,-4 1 25 0 0,-1 2-12 0 0,1 0 75 0 0,1 0-97 0 0,1 1 33 0 0,0 2 64 0 0,1 1-97 0 0,1 1 33 0 0,-2 1-11 0 0,0-1 0 0 0,-2 1 0 0 0,-3 1 0 0 0,-2-2 0 0 0,-3-2 0 0 0,-1 3 75 0 0,-3 1-97 0 0,-1 2 33 0 0,-1-2 64 0 0,0-1-97 0 0,-1-2 33 0 0,1 1-11 0 0,0 0 0 0 0,0 1 0 0 0,0 1 0 0 0,1-2 0 0 0,-1-2 0 0 0,-1-1 0 0 0,0-3 0 0 0,-1-3 0 0 0,0-3 0 0 0,-2-2 84 0 0,0-3-108 0 0,0-1 36 0 0,0 0 63 0 0,0 4-97 0 0,2 5 33 0 0,1 7-11 0 0,0 4 0 0 0,0 1 0 0 0,0-2 0 0 0,-1-2 0 0 0,0-4 0 0 0,-2-4 0 0 0,-2-2 0 0 0,-1 0 0 0 0,0 3 0 0 0,-1-1 0 0 0,0 3 0 0 0,-2 2 75 0 0,1 3-97 0 0,-2 1 33 0 0,-1-1-11 0 0,-3 0 0 0 0,-1-1 0 0 0,-2 1 0 0 0,0-1 0 0 0,0 1 0 0 0,1 2 0 0 0,3 2 0 0 0,-2 0 0 0 0,1-1 0 0 0,0 2 0 0 0,1 1 0 0 0,-1-1 0 0 0,0-1 0 0 0,-3-1 0 0 0,-1-2 0 0 0,-3-1 0 0 0,-1-1 0 0 0,-3-2 0 0 0,2 2 0 0 0,1 2 0 0 0,1 0 0 0 0,1 1 0 0 0,0 0 0 0 0,2 0 0 0 0,2 2 0 0 0,3 1 0 0 0,0-2 0 0 0,1-2 0 0 0,-1-2 0 0 0,-1-1 0 0 0,-2 0 0 0 0,0 1 0 0 0,-6 0 0 0 0,-2 0 0 0 0,0 3 0 0 0,2 3 0 0 0,4 3 0 0 0,3 2 0 0 0,2 0 0 0 0,1 1 0 0 0,1 1 0 0 0,1 0 0 0 0,0 0 0 0 0,-1 1 0 0 0,1-1 0 0 0,-3 0 0 0 0,-3-2 0 0 0,-2 0 0 0 0,-5-1 0 0 0,1 2 0 0 0,0 1 0 0 0,-1-1 0 0 0,0 2 0 0 0,1 1 0 0 0,4-1 0 0 0,3 1 0 0 0,4 0 0 0 0,2 1 0 0 0,2-2 0 0 0,-1-3 0 0 0,0-2 0 0 0,-2-2 0 0 0,-2-1 0 0 0,0-1 0 0 0,1 1 0 0 0,-4 0 0 0 0,-2 0 0 0 0,-4 0 0 0 0,0 0 0 0 0,0 2 0 0 0,-2-1 0 0 0,-1 0 0 0 0,-2-1 0 0 0,-1 0 0 0 0,-1-1 0 0 0,4 2 0 0 0,2 2 0 0 0,1-1 0 0 0,-2-1 0 0 0,-2-2 0 0 0,-4 1 0 0 0,-5-2 0 0 0,1 0 0 0 0,-10-1 0 0 0,1 1 0 0 0,1 0 0 0 0,-3-1 0 0 0,-4-2 0 0 0,-1-2 0 0 0,4 1 0 0 0,5 2 0 0 0,3 0 0 0 0,5 1 0 0 0,-2-1 0 0 0,1-1 0 0 0,1-1 0 0 0,-2 0 0 0 0,0 0 0 0 0,3 3 0 0 0,3 2 0 0 0,-1-1 0 0 0,-2 0 0 0 0,1 1 0 0 0,2 0 0 0 0,2 1 0 0 0,1 0 0 0 0,-5-2 0 0 0,-1 1 0 0 0,-12-1 0 0 0,1 2 0 0 0,2 2 0 0 0,-1 1 0 0 0,4 2 0 0 0,-1 1 0 0 0,3 2 0 0 0,1 1 0 0 0,2 1 0 0 0,-6 0 0 0 0,-9 1 0 0 0,-9 0 0 0 0,-1 1 0 0 0,-6-1-75 0 0,2 0 97 0 0,3 0-33 0 0,6 0 11 0 0,-5 1 0 0 0,2 1 0 0 0,-13 2 0 0 0,4 0 0 0 0,4 1 0 0 0,2 1 0 0 0,9-2 0 0 0,8 1 0 0 0,0 1 0 0 0,6 0 0 0 0,3 0 0 0 0,-3 1 0 0 0,2 0 0 0 0,2 0 0 0 0,-6 1 0 0 0,-5 1 0 0 0,0-1-84 0 0,0 1 108 0 0,-5 1-36 0 0,-8 3 12 0 0,-4 2 0 0 0,-3 1 0 0 0,1 1 0 0 0,3 1 0 0 0,5 0 0 0 0,2-1 0 0 0,3-2 0 0 0,2-1 0 0 0,-1-1 0 0 0,-4 1 0 0 0,-5 3 0 0 0,2 0 0 0 0,2 1 0 0 0,-6 1 0 0 0,-4 0 0 0 0,4-1 0 0 0,4-3 0 0 0,-1-2 75 0 0,0 0-97 0 0,-2-2 33 0 0,5-1-11 0 0,-7 2 0 0 0,4 0 0 0 0,5 1 0 0 0,-2 0 0 0 0,-2 0 0 0 0,-4 0 0 0 0,4-2 0 0 0,5-1 0 0 0,5-1 0 0 0,7-2 0 0 0,-1-1 0 0 0,0 0 0 0 0,-1-1 0 0 0,0-1 0 0 0,-1 0 0 0 0,1-2 0 0 0,5 0 0 0 0,5-1 0 0 0,1 0 0 0 0,4 1 0 0 0,2 0 0 0 0,-2 0 0 0 0,-4 3 0 0 0,-3-2 0 0 0,-3 0 0 0 0,-1 0 0 0 0,0-1 0 0 0,0-1 0 0 0,1 0 0 0 0,2-1 0 0 0,4 0 0 0 0,-2 0 0 0 0,0 1 0 0 0,1 1 0 0 0,4 0 0 0 0,1 2 0 0 0,3 1 0 0 0,3 0 0 0 0,3 0 0 0 0,-1 2 0 0 0,1-1 0 0 0,-1 0 0 0 0,2 0 0 0 0,-1 0 0 0 0,-2 0 0 0 0,-2 0 0 0 0,0 0 0 0 0,1 0 0 0 0,-1 0 0 0 0,0 0 0 0 0,-2 1 0 0 0,1-1 0 0 0,3-1 0 0 0,-2 0 0 0 0,-1 1 75 0 0,-2-1-97 0 0,-2 1 33 0 0,-4 0-11 0 0,-1 1 0 0 0,1-1 0 0 0,3 0 0 0 0,0-1 0 0 0,4-1 0 0 0,4-1 0 0 0,4 0 0 0 0,3 0 0 0 0,1 1 0 0 0,2 1 0 0 0,-2 2 0 0 0,2 0 0 0 0,-1 2 0 0 0,-1 2 0 0 0,0 2 0 0 0,0 1-75 0 0,1 0 97 0 0,-1 2-33 0 0,2 2-64 0 0,1-1 97 0 0,1 0-33 0 0,3 3 11 0 0,2 0 0 0 0,1-4 0 0 0,1 4 0 0 0,0 1 0 0 0,0 0 0 0 0,-1 3 0 0 0,-1-2 0 0 0,0 0 0 0 0,0-5 0 0 0,-1 1 0 0 0,1 3 0 0 0,0 3 0 0 0,0 2 0 0 0,0-1 0 0 0,3-2 0 0 0,0-2 0 0 0,2 1 0 0 0,0-2 0 0 0,3 2 0 0 0,2-2 0 0 0,2 3 0 0 0,0-1 0 0 0,0 0 0 0 0,-1-3 0 0 0,-1 0 0 0 0,-2-5 0 0 0,0 4 0 0 0,-1-2 0 0 0,1 1 0 0 0,0 0 0 0 0,0-1 0 0 0,1 0 0 0 0,0-1 0 0 0,3 3 0 0 0,0-1 0 0 0,-2-3 0 0 0,3 2 0 0 0,1-1 0 0 0,-1-1 0 0 0,1 4 0 0 0,1 1 112 0 0,-2-1-69 0 0,-1-2-49 0 0,-2-1 17 0 0,0 0-11 0 0,-1 0 0 0 0,0-1-93 0 0,1 3-2 0 0,-1-2 191 0 0,0 2-60 0 0,1 3-47 0 0,-1-1 22 0 0,1 0-11 0 0,-1 1 0 0 0,0-1 0 0 0,-1-1 0 0 0,-1 2-84 0 0,0-2 108 0 0,-2 0 48 0 0,-1-2-96 0 0,-1 2 36 0 0,-1 0-124 0 0,-1 0 144 0 0,0 0-48 0 0,-1 1 16 0 0,0 1 0 0 0,0-1 0 0 0,0-1 0 0 0,1 0 0 0 0,-1-1 0 0 0,1-3 0 0 0,0 0 93 0 0,0-1-119 0 0,0 1 114 0 0,-1 1-110 0 0,0 0 33 0 0,1-2-114 0 0,-2 3 207 0 0,1-3-140 0 0,-1 1 47 0 0,0-1-11 0 0,-1 2-75 0 0,-1 2 97 0 0,-1 0-33 0 0,0 1 11 0 0,0-1 0 0 0,-1-1 0 0 0,0 0 0 0 0,1-1 0 0 0,0 0-75 0 0,0 0 97 0 0,1-2-33 0 0,-1 1 11 0 0,2-3 0 0 0,0-1 0 0 0,1-1 0 0 0,1-3 0 0 0,-1 2 0 0 0,1 0 0 0 0,0 1 0 0 0,0 0 75 0 0,1-1-97 0 0,0 4 33 0 0,1 2-11 0 0,0-1 0 0 0,0 0 0 0 0,0 1 0 0 0,0 4 0 0 0,0 0 0 0 0,-1-2 0 0 0,0-1 0 0 0,-1 0 0 0 0,0 0 0 0 0,0-1 0 0 0,1 1 0 0 0,1-2 0 0 0,0-4 0 0 0,2 1 0 0 0,-1-2 0 0 0,2 2 0 0 0,-1-2 0 0 0,0-1 0 0 0,2 4 0 0 0,-2-1 0 0 0,0 6 0 0 0,0 2 0 0 0,-1 1 0 0 0,-2 5 0 0 0,0 1 0 0 0,1-1 75 0 0,2 4-97 0 0,2-3 117 0 0,4 1-16 0 0,5 0-3 0 0,2-3-88 0 0,3-1 25 0 0,-2-4-13 0 0,0-3 0 0 0,-3-2 0 0 0,0 0 0 0 0,-3 0 0 0 0,-1 0 0 0 0,-1 4 0 0 0,-2 0 0 0 0,-2-1 0 0 0,-2 2 0 0 0,0 0 0 0 0,-1 0 0 0 0,0 0 0 0 0,0 2 0 0 0,1-3 0 0 0,-1-1 0 0 0,0-3 0 0 0,0-1 0 0 0,2 0 0 0 0,-1 0 0 0 0,1-2 0 0 0,0 1 0 0 0,0 0 0 0 0,1 2 0 0 0,-1 0 0 0 0,-1-1 0 0 0,0 0 0 0 0,-1 1 0 0 0,-1-3 0 0 0,0 2 0 0 0,0-3 0 0 0,-1 1 75 0 0,1 1-22 0 0,0 2 11 0 0,1-3 37 0 0,-1-1-122 0 0,1-2 37 0 0,-1-2-100 0 0,2 1 108 0 0,2 1-36 0 0,2 2 12 0 0,3 1 0 0 0,2 1 0 0 0,2 1 0 0 0,1 4-373 0 0,1 13-1303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25.274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4362.84375"/>
      <inkml:brushProperty name="anchorY" value="-17096.14258"/>
      <inkml:brushProperty name="scaleFactor" value="0.5"/>
    </inkml:brush>
  </inkml:definitions>
  <inkml:trace contextRef="#ctx0" brushRef="#br0">6 2190 1839 0 0,'-3'7'6918'0'0,"0"-2"-3416"0"0,5-7-3106 0 0,2-2 8 0 0,-1-1 2 0 0,2 0 10 0 0,3-5 26 0 0,0-1 41 0 0,2-3-28 0 0,3-5-26 0 0,0-4-66 0 0,3-4-97 0 0,1-3-24 0 0,3-3-60 0 0,-1 2-102 0 0,-1 3-78 0 0,1-2 124 0 0,-1 1 57 0 0,-2 2-126 0 0,-3 3 47 0 0,1 2 162 0 0,1-2 51 0 0,0-2 34 0 0,1-1 50 0 0,3-3-110 0 0,1-2-114 0 0,4-4-84 0 0,4-3 21 0 0,1-3 55 0 0,1 0-57 0 0,-4 5-53 0 0,-3 4 15 0 0,-2 1 65 0 0,-1 1-96 0 0,-1 1 69 0 0,0 1-22 0 0,-1 0 6 0 0,0 1 0 0 0,-1 1-37 0 0,-1 0 10 0 0,3 1-79 0 0,1-2 20 0 0,2-1-10 0 0,1-2 0 0 0,2-1 0 0 0,-1-2 84 0 0,0 2-14 0 0,-3 0-10 0 0,-3 5-68 0 0,-3 4 18 0 0,-4 4 74 0 0,-1 4-108 0 0,-2 2 36 0 0,-1 1-12 0 0,2-2 0 0 0,-1 1 0 0 0,1-2 0 0 0,0 0 0 0 0,0 1 75 0 0,-1 1-96 0 0,2-1 31 0 0,0-4-10 0 0,1-1 0 0 0,0 1 0 0 0,0-3 75 0 0,1 0-96 0 0,1 0 125 0 0,0 0 37 0 0,1 1-26 0 0,-2 1-59 0 0,1 1 28 0 0,2-1-98 0 0,0-1 110 0 0,1 1-45 0 0,1 0-60 0 0,0 0 19 0 0,0 0-10 0 0,-3 2 0 0 0,-2 4 0 0 0,0-3 0 0 0,0 1 0 0 0,0-1 75 0 0,0-3-96 0 0,-2 4 31 0 0,0 1 65 0 0,1 1-22 0 0,3-1-63 0 0,1 0 20 0 0,0 1-10 0 0,-2 0 0 0 0,0 1 0 0 0,-1-1 0 0 0,-2 1 0 0 0,0 0 0 0 0,0-1 75 0 0,-3 2-96 0 0,-1 3 31 0 0,-1-3 111 0 0,-1 3 4 0 0,1-3-79 0 0,-1 2 49 0 0,3-5-18 0 0,2-2-90 0 0,3-1 101 0 0,-2 2-110 0 0,-1 1 33 0 0,1-1-11 0 0,-2 1 0 0 0,-1 3 0 0 0,-2 1 75 0 0,0 1-22 0 0,-2 2 11 0 0,-1 2 0 0 0,0 2-75 0 0,-2 1 97 0 0,0 2-14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1.2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 13823 0 0,'2'-9'142'0'0,"1"-1"-1"0"0,0 1 1 0 0,0 0 0 0 0,1 0-1 0 0,0 1 1 0 0,1-1-1 0 0,0 1 1 0 0,0 0-1 0 0,0 0 1 0 0,8-8 0 0 0,-11 15-62 0 0,0 1 1 0 0,-1-1 0 0 0,1 0-1 0 0,0 1 1 0 0,-1-1 0 0 0,1 1 0 0 0,0 0-1 0 0,-1 0 1 0 0,1-1 0 0 0,0 1-1 0 0,3 1 1 0 0,-3-1 91 0 0,1-1 148 0 0,-4 4-2513 0 0,1-3 2175 0 0,0 1 0 0 0,0-1 0 0 0,0 0 0 0 0,0 0 0 0 0,0 1 0 0 0,0-1 0 0 0,0 0 0 0 0,0 0 0 0 0,0 1 0 0 0,0-1 1 0 0,0 0-1 0 0,0 0 0 0 0,1 1 0 0 0,0 10-532 0 0,-4 3 182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27.61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6483.94141"/>
      <inkml:brushProperty name="anchorY" value="-15542.92969"/>
      <inkml:brushProperty name="scaleFactor" value="0.5"/>
    </inkml:brush>
  </inkml:definitions>
  <inkml:trace contextRef="#ctx0" brushRef="#br0">1 2251 6391 0 0,'0'0'3676'0'0,"3"1"-3328"0"0,3-1 22 0 0,2-1-88 0 0,3-4 0 0 0,2-1-26 0 0,2-5 12 0 0,0-5 4 0 0,1-3 73 0 0,0-1-160 0 0,0-3 453 0 0,0-2-518 0 0,0-1 26 0 0,1-2-144 0 0,-1-3 91 0 0,-1 2-114 0 0,-1 2 31 0 0,-1 1-10 0 0,-2 3 75 0 0,1-4-96 0 0,3-5 143 0 0,1-6 5 0 0,0 0-82 0 0,0 1-43 0 0,1-2 8 0 0,0 2 65 0 0,-2 4 6 0 0,2-1 106 0 0,1-2 58 0 0,1-1 131 0 0,0 0-56 0 0,1 1 0 0 0,2 3-108 0 0,-3 5-233 0 0,-2 6 133 0 0,0 1-133 0 0,-1 4 31 0 0,-3 2-10 0 0,1-1 75 0 0,1-2-22 0 0,1-2 11 0 0,1-4-74 0 0,0-3 95 0 0,-1-3-106 0 0,1-1 31 0 0,-1 2-10 0 0,-2 3 0 0 0,-1 1 0 0 0,-1 3 0 0 0,-3 3 0 0 0,1 1 0 0 0,-2 2 0 0 0,2 0 0 0 0,0 0 0 0 0,-1 1 0 0 0,2-1 0 0 0,2-1 75 0 0,2-4-96 0 0,3-4 106 0 0,0-1-106 0 0,1 0 106 0 0,-1-1-106 0 0,-1 3 31 0 0,-3 2-10 0 0,-4 6 0 0 0,-1 1 0 0 0,-1 3 0 0 0,-1 1 0 0 0,0-2 0 0 0,1 1 0 0 0,-1-1 0 0 0,0 1 0 0 0,0-3 75 0 0,0 0-96 0 0,1 0 31 0 0,-1-1-10 0 0,0 0 0 0 0,0 1 0 0 0,-2 2 0 0 0,0 2 0 0 0,-2 4 0 0 0,-1 1-74 0 0,0 3 95 0 0,-1 0-32 0 0,0 1 11 0 0,2-3 0 0 0,0-3 0 0 0,0-3 0 0 0,2-4 0 0 0,1-2 0 0 0,-1-2 0 0 0,0 3 0 0 0,1 0 0 0 0,-1 1 0 0 0,1 1 0 0 0,-1 2 75 0 0,-1 2-96 0 0,0 1 106 0 0,-1 3-106 0 0,0-1 106 0 0,-1 1-106 0 0,2-1 106 0 0,1-3-106 0 0,2-4 106 0 0,1-2-32 0 0,2-3 39 0 0,1-1 39 0 0,-1 1 0 0 0,0 3 13 0 0,-2 2-86 0 0,-2 4-58 0 0,-2 3 87 0 0,0 1-108 0 0,-2 2 125 0 0,0 1-131 0 0,-2 1 227 0 0,1 1-67 0 0,-1 1-66 0 0,-1 0 17 0 0,1 0-95 0 0,0 1 107 0 0,0-1-120 0 0,0 0 36 0 0,0 0-12 0 0,0-2 0 0 0,1 0 0 0 0,1-3 0 0 0,0-2 0 0 0,1-1 0 0 0,-1 0 0 0 0,0 2 0 0 0,0 2 75 0 0,-1 1-96 0 0,-1 2 106 0 0,0 0-106 0 0,0 1 31 0 0,0 1-10 0 0,0-1 0 0 0,0 0 0 0 0,0 1 0 0 0,0-1 0 0 0,0 0 0 0 0,0 0 0 0 0,0 0 0 0 0,2-1 0 0 0,3-1 0 0 0,1-1 0 0 0,2-2 0 0 0,1 0 0 0 0,-1 0 0 0 0,-2 2 0 0 0,0-1 0 0 0,-2 1 0 0 0,0 1 0 0 0,-2 0 0 0 0,-1 1 0 0 0,-1 1 0 0 0,1 0 0 0 0,-2 0 0 0 0,3-1 0 0 0,0 0 0 0 0,2-2 0 0 0,0 1 0 0 0,0-1 0 0 0,2-2 0 0 0,-1 1 0 0 0,1-2 0 0 0,-1 2 0 0 0,0-1 75 0 0,-2 1-96 0 0,0 1 31 0 0,-1 0-10 0 0,-1 2 0 0 0,1-1 75 0 0,0 0-96 0 0,0 0 31 0 0,-1 1-10 0 0,0 0 0 0 0,0-1 0 0 0,0-1 0 0 0,1-1 0 0 0,0 0 0 0 0,0 1 0 0 0,-1-1 0 0 0,1-1 75 0 0,-2 2-96 0 0,2-2 31 0 0,1-1-10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29.87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38486.34766"/>
      <inkml:brushProperty name="anchorY" value="-13914.05762"/>
      <inkml:brushProperty name="scaleFactor" value="0.5"/>
    </inkml:brush>
  </inkml:definitions>
  <inkml:trace contextRef="#ctx0" brushRef="#br0">0 1 5063 0 0,'0'0'0'0'0,"10"2"496"0"0,17 2-233 0 0,3 0 76 0 0,3 1-37 0 0,3 0 189 0 0,3 1-306 0 0,0-1-50 0 0,-2 0-50 0 0,-4-2-89 0 0,1 0 166 0 0,2 0-93 0 0,2 0-5 0 0,-1 1 43 0 0,-3 0-129 0 0,2 1 150 0 0,3 3-66 0 0,3 3 20 0 0,3 3-20 0 0,4 1 4 0 0,3-3-76 0 0,2-2 20 0 0,-3-3-10 0 0,-6-3 0 0 0,-1-2 243 0 0,1-3 61 0 0,0-2 184 0 0,0 0 227 0 0,0 0-170 0 0,-5 0-376 0 0,-4 2 102 0 0,1 0 32 0 0,3 2-253 0 0,3 2 41 0 0,4 0-96 0 0,4 1 15 0 0,-1 0-10 0 0,-4-1 0 0 0,0 2 0 0 0,1 0 0 0 0,1 2 0 0 0,-4 0 0 0 0,-5-1 0 0 0,1 1 0 0 0,-5-1 0 0 0,-4-1 94 0 0,1 0 47 0 0,0-2 123 0 0,1-2 48 0 0,2-2 81 0 0,0-1-87 0 0,1-1-108 0 0,0 0-91 0 0,-1 0-32 0 0,0 3-79 0 0,-4 2 14 0 0,-1 2 65 0 0,-5 1-96 0 0,-3 0 115 0 0,-4 0-118 0 0,-4 0 111 0 0,0 0-108 0 0,-4-1 31 0 0,0-1 65 0 0,0 0-96 0 0,0-1 106 0 0,-2-1-106 0 0,-1 0 31 0 0,-1-1 65 0 0,2-1-96 0 0,-2-1 115 0 0,1 0-15 0 0,-1 0 53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1.01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41500.66016"/>
      <inkml:brushProperty name="anchorY" value="-14774.85156"/>
      <inkml:brushProperty name="scaleFactor" value="0.5"/>
    </inkml:brush>
  </inkml:definitions>
  <inkml:trace contextRef="#ctx0" brushRef="#br0">1 0 5063 0 0,'0'0'3763'0'0,"6"2"-3510"0"0,9 2 67 0 0,7-1 67 0 0,7 0-70 0 0,7 0-47 0 0,5-1-16 0 0,5 0-48 0 0,-1 0-113 0 0,-4-1 19 0 0,3 1 97 0 0,5 1-70 0 0,5 1-86 0 0,8 1 139 0 0,6-2-132 0 0,7 0 59 0 0,5-1 20 0 0,5 1-93 0 0,3 0 49 0 0,5 2 76 0 0,5 3-25 0 0,3 0-79 0 0,1 1-67 0 0,0-3 88 0 0,-12-2-35 0 0,-13 0 11 0 0,-5 0 0 0 0,-3 2 0 0 0,-3 1 0 0 0,0-1 0 0 0,-9 0 0 0 0,-7-1 0 0 0,-2 1 75 0 0,0-1-96 0 0,3 0-43 0 0,3 0 10 0 0,-2-1-10 0 0,-6 1 0 0 0,1-1 75 0 0,-1 1-22 0 0,-2 0 11 0 0,-6 0-74 0 0,-6-2 95 0 0,-7-1-22 0 0,-8-1 17 0 0,-4-1-95 0 0,-5 0 28 0 0,-3-1 62 0 0,-3 0-96 0 0,-1 1 134 0 0,-2-1-142 0 0,2 1 155 0 0,1-1-158 0 0,2 0 48 0 0,-1 1-16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2.521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44662.56641"/>
      <inkml:brushProperty name="anchorY" value="-15590.53906"/>
      <inkml:brushProperty name="scaleFactor" value="0.5"/>
    </inkml:brush>
  </inkml:definitions>
  <inkml:trace contextRef="#ctx0" brushRef="#br0">1534 14 3223 0 0,'0'0'1248'0'0,"-2"-1"-349"0"0,-4-2 1262 0 0,0 0-2303 0 0,-5 1 736 0 0,1 0-338 0 0,-1 0-12 0 0,3 1-28 0 0,-1 2-24 0 0,2-1 79 0 0,0 2 58 0 0,1 0 15 0 0,0 0 23 0 0,-2 2-11 0 0,2-2-4 0 0,-2 2-45 0 0,0-1-54 0 0,-1 2-137 0 0,-2-1-23 0 0,3 0-23 0 0,-2 0-4 0 0,-2 1 73 0 0,-2 0-59 0 0,-3 1 96 0 0,-2 0 11 0 0,0-1 27 0 0,1 0-104 0 0,3-1 32 0 0,0 0 108 0 0,0-1-185 0 0,1 0 60 0 0,-2 1 54 0 0,-1 2-143 0 0,-2 1 83 0 0,0-1-57 0 0,2 0-70 0 0,-3 0 95 0 0,-3 0-34 0 0,-3 0 11 0 0,-3 1 0 0 0,-2-2 0 0 0,-1 0-74 0 0,0-1 95 0 0,2-1-22 0 0,7-1 35 0 0,1 2 50 0 0,4 0-96 0 0,3 0-52 0 0,-1 3 12 0 0,2 0-12 0 0,-2 0 75 0 0,-2 2-96 0 0,-3 0 31 0 0,-4 1-10 0 0,-2-1 0 0 0,-2 0 0 0 0,0 0 0 0 0,1 0 112 0 0,3-1-32 0 0,6-3-96 0 0,3 0 32 0 0,4-1 59 0 0,-3-1-96 0 0,-1 0-71 0 0,-3 0 196 0 0,-3 1-140 0 0,-3 0 130 0 0,-2-1-6 0 0,2 0-108 0 0,-4 0 251 0 0,2 0-199 0 0,1 0 56 0 0,5 0-24 0 0,5 0-73 0 0,3-1 94 0 0,1 2-106 0 0,1-1 31 0 0,-2 1-10 0 0,0 0 0 0 0,0 0 0 0 0,4-1 0 0 0,-1-1 75 0 0,0 2-96 0 0,-2 1 31 0 0,-1 0-10 0 0,-3 2 0 0 0,3-1 75 0 0,3-2-96 0 0,1 0 31 0 0,3-1-10 0 0,2-1 0 0 0,2-1 75 0 0,1 0-96 0 0,-1 1 106 0 0,1 0-106 0 0,0-1 181 0 0,-1 3-54 0 0,-2 2-52 0 0,-1 1 20 0 0,-1 0-84 0 0,-3 0 95 0 0,-2 1-13 0 0,0-1 5 0 0,1 2-323 0 0,1-1-4686 0 0,4 2 329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3.798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42490.27734"/>
      <inkml:brushProperty name="anchorY" value="-15408.14746"/>
      <inkml:brushProperty name="scaleFactor" value="0.5"/>
    </inkml:brush>
  </inkml:definitions>
  <inkml:trace contextRef="#ctx0" brushRef="#br0">1665 1 6215 0 0,'0'0'3222'0'0,"-3"1"-2936"0"0,0 1-235 0 0,-2 1 38 0 0,-3 2-25 0 0,-4 2-74 0 0,-1 0 95 0 0,-6 2-106 0 0,-3 2 255 0 0,-4 1 10 0 0,-3 2 74 0 0,-1 1-157 0 0,2-2 52 0 0,-2 2 138 0 0,2 0-279 0 0,2-1 89 0 0,-1 1 42 0 0,-1 2-162 0 0,-1 2 51 0 0,4 1-104 0 0,0 1 99 0 0,4 1-108 0 0,2 1 31 0 0,0 1-10 0 0,-3 0 0 0 0,-1-2 140 0 0,-6 0 44 0 0,-3-3 24 0 0,1-2-108 0 0,2-5 36 0 0,0 0 87 0 0,2-2-179 0 0,4-2 57 0 0,1 1-21 0 0,2-2-93 0 0,1 0 26 0 0,2 0-13 0 0,1-1 75 0 0,-1 0-96 0 0,-1 1 31 0 0,-2 2 65 0 0,0 0-22 0 0,1-1-63 0 0,-3 0 114 0 0,-3 2-38 0 0,-3 0-4 0 0,1 1 4 0 0,1 0-76 0 0,1-1 20 0 0,1 1 65 0 0,0 0-96 0 0,3 0 31 0 0,3-1-10 0 0,2-2 0 0 0,-1 0 0 0 0,-1 3 0 0 0,-2 0 75 0 0,-3 0-96 0 0,-1 0 106 0 0,-2-1-106 0 0,0 1 106 0 0,2-2-106 0 0,4 0 31 0 0,3 0-10 0 0,2-1 0 0 0,1 1 0 0 0,0 0 0 0 0,1-1 75 0 0,0 0-96 0 0,1-1 31 0 0,-1-1-10 0 0,-3 1 94 0 0,-3 0-9 0 0,-1 0-104 0 0,1 0 147 0 0,2-1-10 0 0,1 0-70 0 0,2 1-48 0 0,3-2 10 0 0,2 0 65 0 0,3-2-96 0 0,2 0 31 0 0,1-1-10 0 0,1 0 75 0 0,0 1-96 0 0,0-2 106 0 0,0 2-106 0 0,-1 0 31 0 0,0 0-10 0 0,0-1 94 0 0,-1 0 28 0 0,0-1-39 0 0,1-2-19 0 0,1-1 5 0 0,0 0-5 0 0,0 0-74 0 0,0 0 95 0 0,1 1-106 0 0,1 0 31 0 0,-1 1-10 0 0,1-1 84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4.726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40191"/>
      <inkml:brushProperty name="anchorY" value="-15637.55176"/>
      <inkml:brushProperty name="scaleFactor" value="0.5"/>
    </inkml:brush>
  </inkml:definitions>
  <inkml:trace contextRef="#ctx0" brushRef="#br0">18 1 3223 0 0,'0'0'312'0'0,"-3"0"-364"0"0,0 1 954 0 0,-1 1 834 0 0,0 0-762 0 0,1 2-546 0 0,3 5 588 0 0,6 3 410 0 0,8 1-464 0 0,8 1-314 0 0,9-1-212 0 0,2-2-460 0 0,-1-2 92 0 0,1-2 100 0 0,-3-1-76 0 0,5-1 284 0 0,2 0-206 0 0,3 1-58 0 0,-4 0-10 0 0,-2-1-112 0 0,3 1 118 0 0,5 2-135 0 0,8 4 115 0 0,10 3-109 0 0,13 4 106 0 0,13 2-106 0 0,11 0 106 0 0,-2-2-32 0 0,-5-4-63 0 0,3 0 254 0 0,7-1 44 0 0,5 2 26 0 0,1 1 57 0 0,-1 1-112 0 0,-12-1-189 0 0,-15-1 41 0 0,-6 0-30 0 0,-6 0-10 0 0,-1 2-82 0 0,1 1 23 0 0,1 3-12 0 0,1-1 75 0 0,0 0-96 0 0,0-3 106 0 0,0-4-32 0 0,-1-3 30 0 0,-5-3 50 0 0,-11-3-31 0 0,-11-2 3 0 0,-13-2 0 0 0,-10-1-19 0 0,-9 0-98 0 0,-5 0 120 0 0,-3-1-135 0 0,-2 1 124 0 0,0 0-121 0 0,2 0 111 0 0,1 1-108 0 0,2 1 31 0 0,1 0-122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6.038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43400.64453"/>
      <inkml:brushProperty name="anchorY" value="-16854.7168"/>
      <inkml:brushProperty name="scaleFactor" value="0.5"/>
    </inkml:brush>
  </inkml:definitions>
  <inkml:trace contextRef="#ctx0" brushRef="#br0">1 517 2303 0 0,'0'0'0'0'0,"12"1"200"0"0,8 2 766 0 0,6-2 1106 0 0,7 0-895 0 0,3-1-602 0 0,1-2 103 0 0,0-2-198 0 0,-6 0-100 0 0,-2-4-138 0 0,-6 1-46 0 0,-2-3-114 0 0,0-1 13 0 0,1-2-32 0 0,4 0 22 0 0,3-1 11 0 0,3 2-3 0 0,3-1 3 0 0,-2 3-112 0 0,-5 2 107 0 0,0 1-112 0 0,-2 0 143 0 0,-2 1-42 0 0,1 0 35 0 0,1-1 41 0 0,2-1-104 0 0,4 0 24 0 0,4-3-11 0 0,0 1-75 0 0,-2 0 20 0 0,5-1 140 0 0,-3 1-118 0 0,-1 0 42 0 0,2-1 205 0 0,-1 0 125 0 0,-4 2-125 0 0,-6 1-103 0 0,-4 1-82 0 0,-4 2-18 0 0,-4 0 67 0 0,-2 0-100 0 0,-1 1 31 0 0,-3 1-10 0 0,3-1-74 0 0,4-2 20 0 0,1-1-10 0 0,1 0 0 0 0,3-1 0 0 0,3-2-84 0 0,3-1 108 0 0,2-2 226 0 0,-2 1-8 0 0,-3 2 153 0 0,-1 1-95 0 0,-5 2-47 0 0,-1 0-41 0 0,-4 3-164 0 0,-1 0 40 0 0,2 1-24 0 0,0 1-74 0 0,1 0 20 0 0,3 1-10 0 0,5 0 0 0 0,5 1 0 0 0,4-1 0 0 0,2-1 0 0 0,-3 1 0 0 0,-4-2 0 0 0,-7 1 0 0 0,-5-1 0 0 0,-2-2 0 0 0,-4-1 0 0 0,-3-1 0 0 0,-1-1 75 0 0,-2 0-22 0 0,-1 1-63 0 0,2 0 95 0 0,1 2-106 0 0,3 0 106 0 0,3-1-32 0 0,-1 2 11 0 0,1 1 19 0 0,-2 1-99 0 0,-2 1-4525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6.979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45824.76563"/>
      <inkml:brushProperty name="anchorY" value="-16973.74414"/>
      <inkml:brushProperty name="scaleFactor" value="0.5"/>
    </inkml:brush>
  </inkml:definitions>
  <inkml:trace contextRef="#ctx0" brushRef="#br0">1 568 4487 0 0,'0'0'0'0'0,"2"0"440"0"0,4 0-513 0 0,-1-1 146 0 0,6 0 161 0 0,2-2-77 0 0,1-1 36 0 0,5-2 251 0 0,5-2-44 0 0,4-2 243 0 0,4-1 260 0 0,4 0-117 0 0,1-1-22 0 0,3 0-245 0 0,0 2-311 0 0,-3 1-71 0 0,-4 2-59 0 0,1 2 20 0 0,4 0-42 0 0,3 2-62 0 0,-1-1 16 0 0,-3 0-10 0 0,-3-1 0 0 0,-3-1 0 0 0,3-5 0 0 0,-1-2 0 0 0,6-9 94 0 0,2-2 103 0 0,-3 0 88 0 0,-3-1 174 0 0,-7 5-299 0 0,-5 3-29 0 0,-4 5-19 0 0,-4 3-23 0 0,-3 2 0 0 0,-3 3-29 0 0,3 0 83 0 0,6 1-100 0 0,3 0-43 0 0,3-1 10 0 0,6-1-10 0 0,7-2 0 0 0,6-3 0 0 0,5-2 0 0 0,2-3 0 0 0,-6 0 0 0 0,0-2 224 0 0,-6 0 20 0 0,-6 3-29 0 0,-7 3-62 0 0,-7 1-74 0 0,-5 4-79 0 0,-1 0 88 0 0,2 1-35 0 0,4 0-63 0 0,2-1 95 0 0,-12 3-99 0 0,5-1 7 0 0,10-3 17 0 0,-3-1-10 0 0,-2 2 0 0 0,-3 0 0 0 0,-2 0 0 0 0,-2-1 0 0 0,-3 3 0 0 0,-1-2 0 0 0,-2 2 0 0 0,-2 1 0 0 0,-2 1 75 0 0,0 1-96 0 0,-1 0 115 0 0,0 1-202 0 0,0 0-5 0 0,-1 0-6 0 0,1 1-18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7.762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48123.89844"/>
      <inkml:brushProperty name="anchorY" value="-17041.49805"/>
      <inkml:brushProperty name="scaleFactor" value="0.5"/>
    </inkml:brush>
  </inkml:definitions>
  <inkml:trace contextRef="#ctx0" brushRef="#br0">1 693 3223 0 0,'0'0'312'0'0,"2"-4"924"0"0,3-1-49 0 0,1-2 117 0 0,6 0 512 0 0,6-2-1665 0 0,6 0 489 0 0,7 1-148 0 0,2 0-302 0 0,0 1-12 0 0,-1 0-40 0 0,-2 0-6 0 0,4-2 220 0 0,3-1 48 0 0,-2 0-242 0 0,-2 1-46 0 0,1-2 40 0 0,1-2-30 0 0,2-3 6 0 0,-1-1-74 0 0,1-3 20 0 0,0-1-10 0 0,0-1-74 0 0,-3 2 20 0 0,-3 2-10 0 0,3 1 0 0 0,-1 3 0 0 0,-1 1 0 0 0,4-1 0 0 0,4-1 0 0 0,4 0 75 0 0,1-1 53 0 0,-2-2-11 0 0,-3 0 11 0 0,-3-3-37 0 0,-2 0 48 0 0,-2-2-17 0 0,0 0 16 0 0,1 0 6 0 0,1 0-86 0 0,2-1-58 0 0,0 0 12 0 0,-2 4 100 0 0,-5 2-144 0 0,0 2 235 0 0,-4 2-107 0 0,-4 3 37 0 0,-7 3-5 0 0,-5 3 0 0 0,-4 2-74 0 0,-3 2 20 0 0,-3 1-10 0 0,0 0-74 0 0,-1 0 20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1-09-13T05:43:38.4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50244.16797"/>
      <inkml:brushProperty name="anchorY" value="-16986.0293"/>
      <inkml:brushProperty name="scaleFactor" value="0.5"/>
    </inkml:brush>
  </inkml:definitions>
  <inkml:trace contextRef="#ctx0" brushRef="#br0">1 4 3223,'0'0'0,"3"0"312,16-2 682,8 1 1232,10 0-972,7 1-634,8 2 105,10 3-213,10-1 41,10 2 7,9 0-69,5-1-52,-7-1-250,-10 0-1,-11 0-37,-9 0-5,0 1 92,7 2-140,6 1-28,7 0-70,5 0 85,4-1 43,1-1-85,-1 1 41,1 1 24,0 1 84,-2 2-134,-3 1 56,-3 1-20,-6-2-35,-7-2 85,-6-1-64,-9-3-16,-8-2 43,-12-1-17,-5 1-22,-3 1-76,-3 1-73,-2 0 24,4 2-651,7 2-592,-5-1-12916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39:01.6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9615 0 0,'0'0'868'0'0,"-1"3"-713"0"0,-2 9-150 0 0,-2 9 21 0 0,0 1 0 0 0,2 1 0 0 0,0-1 0 0 0,1 41 0 0 0,8-13 534 0 0,13 50 0 0 0,-9-51 289 0 0,5 54 0 0 0,-9-1-215 0 0,-4-35-436 0 0,4 1 0 0 0,16 72 0 0 0,-15-110 20 0 0,20 51 0 0 0,-21-66-88 0 0,2 1-1 0 0,0-1 0 0 0,0 0 1 0 0,20 23-1 0 0,-12-17 8 0 0,-10-12-50 0 0,0 0 0 0 0,1-1 0 0 0,0 0 0 0 0,1 0 0 0 0,0-1 0 0 0,9 7 1 0 0,-12-10-76 0 0,1-1 0 0 0,0-1 0 0 0,0 1 0 0 0,1-1 0 0 0,-1 0-1 0 0,0 0 1 0 0,1-1 0 0 0,-1 1 0 0 0,1-2 0 0 0,0 1 0 0 0,-1-1 0 0 0,9 0 0 0 0,-3-1-293 0 0,-1-1-1 0 0,1 0 0 0 0,-1-1 0 0 0,0 0 0 0 0,0 0 0 0 0,15-8 0 0 0,-7 3-350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9.14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53326.92969"/>
      <inkml:brushProperty name="anchorY" value="-17849.36914"/>
      <inkml:brushProperty name="scaleFactor" value="0.5"/>
    </inkml:brush>
  </inkml:definitions>
  <inkml:trace contextRef="#ctx0" brushRef="#br0">0 1 5063 0 0,'0'0'818'0'0,"2"1"-222"0"0,4 1-408 0 0,-1 1-115 0 0,5 2-46 0 0,4 2 58 0 0,3 0-106 0 0,-1 1 31 0 0,4 0 102 0 0,4 1-32 0 0,4 0 147 0 0,6 0 168 0 0,6 1-134 0 0,1-1-186 0 0,-2-1 46 0 0,6 0 211 0 0,7 0 135 0 0,0 0-295 0 0,-2 0 144 0 0,7-1 286 0 0,5 0-174 0 0,0-1-273 0 0,-4 0 86 0 0,6 2 73 0 0,6 1-185 0 0,10 3-42 0 0,-3 2-86 0 0,-3 2 12 0 0,7 3 62 0 0,-5-3-96 0 0,16-1 106 0 0,1-2-106 0 0,-1-2 31 0 0,-7-2-10 0 0,-7 0 75 0 0,-9 1-96 0 0,-12 0 106 0 0,-11-1-106 0 0,-2 3 31 0 0,3 1 65 0 0,6 3 53 0 0,9 0-85 0 0,0-1-43 0 0,-2-3 10 0 0,11 2-1130 0 0,-48-9-3552 0 0,13 1-3074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39.862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56287.94922"/>
      <inkml:brushProperty name="anchorY" value="-18926.98242"/>
      <inkml:brushProperty name="scaleFactor" value="0.5"/>
    </inkml:brush>
  </inkml:definitions>
  <inkml:trace contextRef="#ctx0" brushRef="#br0">0 0 3223 0 0,'0'0'288'0'0,"3"1"934"0"0,5-1 1431 0 0,6 0-1201 0 0,6 2-812 0 0,6 2-12 0 0,7 3-419 0 0,6 5 23 0 0,0 2-166 0 0,0 1 32 0 0,6 1-18 0 0,6 1 19 0 0,9-1-6 0 0,0-2-109 0 0,0-3 32 0 0,8-1 59 0 0,-3-2-3 0 0,-1-1-88 0 0,7 3 123 0 0,7 3-134 0 0,-1 1 40 0 0,-4 0 62 0 0,5 0-22 0 0,6-1-63 0 0,5 0 95 0 0,4 0-106 0 0,6 0 106 0 0,4-1-32 0 0,6 1 11 0 0,4-2-74 0 0,0-2 95 0 0,-4 0-106 0 0,-16 0 106 0 0,-18-1-106 0 0,-12 0 143 0 0,-13 2-4 0 0,-13 0-294 0 0,-10-1-339 0 0,-7 0-4652 0 0,-8-3-1292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48.058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3230.05859"/>
      <inkml:brushProperty name="anchorY" value="-20173.01172"/>
      <inkml:brushProperty name="scaleFactor" value="0.5"/>
    </inkml:brush>
  </inkml:definitions>
  <inkml:trace contextRef="#ctx0" brushRef="#br0">21 1 4143 0 0,'0'0'0'0'0,"-4"0"440"0"0,-4 1 532 0 0,0 0 1323 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48.344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2568.21875"/>
      <inkml:brushProperty name="anchorY" value="-19541.6582"/>
      <inkml:brushProperty name="scaleFactor" value="0.5"/>
    </inkml:brush>
  </inkml:definitions>
  <inkml:trace contextRef="#ctx0" brushRef="#br0">22 230 4143 0 0,'0'0'415'0'0,"-4"3"1370"0"0,-1 0 2098 0 0,1 1-1874 0 0,0-1-1354 0 0,1-1 42 0 0,2-1-617 0 0,3-1 115 0 0,8-2 29 0 0,9-4 24 0 0,12-5 76 0 0,12-4 79 0 0,10-5 123 0 0,1 0-324 0 0,-1 1 39 0 0,2-2 182 0 0,2-1-218 0 0,-6 3-226 0 0,-4 2 138 0 0,-2 1-138 0 0,-1 1 106 0 0,-1 3-106 0 0,-2 1 106 0 0,-6 3-106 0 0,-9 2 31 0 0,-9 3-10 0 0,-6 1 0 0 0,-6 1 75 0 0,-3 1-96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48.808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3922.15234"/>
      <inkml:brushProperty name="anchorY" value="-19948.75195"/>
      <inkml:brushProperty name="scaleFactor" value="0.5"/>
    </inkml:brush>
  </inkml:definitions>
  <inkml:trace contextRef="#ctx0" brushRef="#br0">1 557 6911 0 0,'0'0'4043'0'0,"3"0"-3360"0"0,8-2 101 0 0,9-3-95 0 0,9-4-62 0 0,11-5-74 0 0,7-5-109 0 0,7-5-91 0 0,4-4-143 0 0,2-1-102 0 0,-5 2-4 0 0,-7 4-116 0 0,0 0 120 0 0,1 0-60 0 0,5-1 130 0 0,5-3 4 0 0,8-1-14 0 0,6-1-8 0 0,-5 3-91 0 0,-6 2 6 0 0,-2 3 29 0 0,-4-1-51 0 0,-4-2 16 0 0,-4 0-5 0 0,-7 2-74 0 0,-9 3 95 0 0,-9 3-106 0 0,-5 3-1705 0 0,-6 1 234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49.055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5811.71094"/>
      <inkml:brushProperty name="anchorY" value="-20018.16406"/>
      <inkml:brushProperty name="scaleFactor" value="0.5"/>
    </inkml:brush>
  </inkml:definitions>
  <inkml:trace contextRef="#ctx0" brushRef="#br0">1 1 1375 0 0,'0'0'128'0'0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49.226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6446.71094"/>
      <inkml:brushProperty name="anchorY" value="-20653.16406"/>
      <inkml:brushProperty name="scaleFactor" value="0.5"/>
    </inkml:brush>
  </inkml:definitions>
  <inkml:trace contextRef="#ctx0" brushRef="#br0">1 494 2759 0 0,'0'0'248'0'0,"2"-1"1736"0"0,6-1 2304 0 0,8-2-2176 0 0,3-1-1945 0 0,4-2 505 0 0,8-4-9 0 0,9-2 5 0 0,9-4 112 0 0,1-2-402 0 0,0-1 136 0 0,5-7 342 0 0,6-9-310 0 0,0 0-259 0 0,0 0-99 0 0,8-2 119 0 0,11-3-219 0 0,8-1-12 0 0,7-1-823 0 0,18-8-1988 0 0,-17 7-13343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50.57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8149.26563"/>
      <inkml:brushProperty name="anchorY" value="-20794.98242"/>
      <inkml:brushProperty name="scaleFactor" value="0.5"/>
    </inkml:brush>
  </inkml:definitions>
  <inkml:trace contextRef="#ctx0" brushRef="#br0">8 185 3223 0 0,'0'0'1551'0'0,"-5"4"-2967"0"0,3-2 2636 0 0,8-6-335 0 0,9-4 37 0 0,4-4-529 0 0,2-3-38 0 0,8-5 246 0 0,6-8-216 0 0,7-5-78 0 0,6-5-6115 0 0,-7 5 3433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50.997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9033.64844"/>
      <inkml:brushProperty name="anchorY" value="-21245.11133"/>
      <inkml:brushProperty name="scaleFactor" value="0.5"/>
    </inkml:brush>
  </inkml:definitions>
  <inkml:trace contextRef="#ctx0" brushRef="#br0">10 217 8175 0 0,'0'0'0'0'0,"-1"1"888"0"0,-2 0-522 0 0,1 1 839 0 0,1-1-598 0 0,-1 0-331 0 0,2-1 0 0 0,5-5-223 0 0,7-6 74 0 0,10-6-149 0 0,10-7 38 0 0,10-6-16 0 0,11-5-140 0 0,7-3-277 0 0,-1 3-4848 0 0,-12 8-1252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09-13T05:43:51.216"/>
    </inkml:context>
    <inkml:brush xml:id="br0">
      <inkml:brushProperty name="width" value="0.05" units="cm"/>
      <inkml:brushProperty name="height" value="0.05" units="cm"/>
      <inkml:brushProperty name="color" value="#AE198D"/>
      <inkml:brushProperty name="inkEffects" value="galaxy"/>
      <inkml:brushProperty name="anchorX" value="-69991.42969"/>
      <inkml:brushProperty name="anchorY" value="-21664.24414"/>
      <inkml:brushProperty name="scaleFactor" value="0.5"/>
    </inkml:brush>
  </inkml:definitions>
  <inkml:trace contextRef="#ctx0" brushRef="#br0">6 85 8231 0 0,'0'0'0'0'0,"-2"8"896"0"0,-1 6-1549 0 0,4-3-1126 0 0,0-11 1808 0 0,0 0 0 0 0,-1 1 0 0 0,0-1 0 0 0,1 1 0 0 0,-1-1 0 0 0,1 0 0 0 0,-1 1 0 0 0,1-1-1 0 0,-1 0 1 0 0,1 1 0 0 0,-1-1 0 0 0,1 0 0 0 0,-1 0 0 0 0,1 1 0 0 0,0-1 0 0 0,-1 0-1 0 0,2 0 1 0 0,23-4 226 0 0,18-12 1081 0 0,18-11-620 0 0,16-13-443 0 0,-9 4-11768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1805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0255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8846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255992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207798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758816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70438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45330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6846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783667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628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16338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6126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6069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189602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3231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54461-975B-471E-B239-4EA2692193EA}" type="datetimeFigureOut">
              <a:rPr lang="LID4096" smtClean="0"/>
              <a:t>09/13/2021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A2F82F2-8A7F-4C3F-B4FB-698D10B792FD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2116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58.png"/><Relationship Id="rId21" Type="http://schemas.openxmlformats.org/officeDocument/2006/relationships/image" Target="../media/image10.png"/><Relationship Id="rId42" Type="http://schemas.openxmlformats.org/officeDocument/2006/relationships/customXml" Target="../ink/ink21.xml"/><Relationship Id="rId63" Type="http://schemas.openxmlformats.org/officeDocument/2006/relationships/image" Target="../media/image31.png"/><Relationship Id="rId84" Type="http://schemas.openxmlformats.org/officeDocument/2006/relationships/customXml" Target="../ink/ink42.xml"/><Relationship Id="rId138" Type="http://schemas.openxmlformats.org/officeDocument/2006/relationships/customXml" Target="../ink/ink69.xml"/><Relationship Id="rId159" Type="http://schemas.openxmlformats.org/officeDocument/2006/relationships/image" Target="../media/image79.png"/><Relationship Id="rId170" Type="http://schemas.openxmlformats.org/officeDocument/2006/relationships/customXml" Target="../ink/ink85.xml"/><Relationship Id="rId191" Type="http://schemas.openxmlformats.org/officeDocument/2006/relationships/image" Target="../media/image95.png"/><Relationship Id="rId205" Type="http://schemas.openxmlformats.org/officeDocument/2006/relationships/image" Target="../media/image102.png"/><Relationship Id="rId107" Type="http://schemas.openxmlformats.org/officeDocument/2006/relationships/image" Target="../media/image53.png"/><Relationship Id="rId11" Type="http://schemas.openxmlformats.org/officeDocument/2006/relationships/image" Target="../media/image5.png"/><Relationship Id="rId32" Type="http://schemas.openxmlformats.org/officeDocument/2006/relationships/customXml" Target="../ink/ink16.xml"/><Relationship Id="rId53" Type="http://schemas.openxmlformats.org/officeDocument/2006/relationships/image" Target="../media/image26.png"/><Relationship Id="rId74" Type="http://schemas.openxmlformats.org/officeDocument/2006/relationships/customXml" Target="../ink/ink37.xml"/><Relationship Id="rId128" Type="http://schemas.openxmlformats.org/officeDocument/2006/relationships/customXml" Target="../ink/ink64.xml"/><Relationship Id="rId149" Type="http://schemas.openxmlformats.org/officeDocument/2006/relationships/image" Target="../media/image74.png"/><Relationship Id="rId5" Type="http://schemas.openxmlformats.org/officeDocument/2006/relationships/image" Target="../media/image2.png"/><Relationship Id="rId95" Type="http://schemas.openxmlformats.org/officeDocument/2006/relationships/image" Target="../media/image47.png"/><Relationship Id="rId160" Type="http://schemas.openxmlformats.org/officeDocument/2006/relationships/customXml" Target="../ink/ink80.xml"/><Relationship Id="rId181" Type="http://schemas.openxmlformats.org/officeDocument/2006/relationships/image" Target="../media/image90.png"/><Relationship Id="rId216" Type="http://schemas.openxmlformats.org/officeDocument/2006/relationships/customXml" Target="../ink/ink108.xml"/><Relationship Id="rId22" Type="http://schemas.openxmlformats.org/officeDocument/2006/relationships/customXml" Target="../ink/ink11.xml"/><Relationship Id="rId43" Type="http://schemas.openxmlformats.org/officeDocument/2006/relationships/image" Target="../media/image21.png"/><Relationship Id="rId64" Type="http://schemas.openxmlformats.org/officeDocument/2006/relationships/customXml" Target="../ink/ink32.xml"/><Relationship Id="rId118" Type="http://schemas.openxmlformats.org/officeDocument/2006/relationships/customXml" Target="../ink/ink59.xml"/><Relationship Id="rId139" Type="http://schemas.openxmlformats.org/officeDocument/2006/relationships/image" Target="../media/image69.png"/><Relationship Id="rId85" Type="http://schemas.openxmlformats.org/officeDocument/2006/relationships/image" Target="../media/image42.png"/><Relationship Id="rId150" Type="http://schemas.openxmlformats.org/officeDocument/2006/relationships/customXml" Target="../ink/ink75.xml"/><Relationship Id="rId171" Type="http://schemas.openxmlformats.org/officeDocument/2006/relationships/image" Target="../media/image85.png"/><Relationship Id="rId192" Type="http://schemas.openxmlformats.org/officeDocument/2006/relationships/customXml" Target="../ink/ink96.xml"/><Relationship Id="rId206" Type="http://schemas.openxmlformats.org/officeDocument/2006/relationships/customXml" Target="../ink/ink103.xml"/><Relationship Id="rId12" Type="http://schemas.openxmlformats.org/officeDocument/2006/relationships/customXml" Target="../ink/ink6.xml"/><Relationship Id="rId33" Type="http://schemas.openxmlformats.org/officeDocument/2006/relationships/image" Target="../media/image16.png"/><Relationship Id="rId108" Type="http://schemas.openxmlformats.org/officeDocument/2006/relationships/customXml" Target="../ink/ink54.xml"/><Relationship Id="rId129" Type="http://schemas.openxmlformats.org/officeDocument/2006/relationships/image" Target="../media/image64.png"/><Relationship Id="rId54" Type="http://schemas.openxmlformats.org/officeDocument/2006/relationships/customXml" Target="../ink/ink27.xml"/><Relationship Id="rId75" Type="http://schemas.openxmlformats.org/officeDocument/2006/relationships/image" Target="../media/image37.png"/><Relationship Id="rId96" Type="http://schemas.openxmlformats.org/officeDocument/2006/relationships/customXml" Target="../ink/ink48.xml"/><Relationship Id="rId140" Type="http://schemas.openxmlformats.org/officeDocument/2006/relationships/customXml" Target="../ink/ink70.xml"/><Relationship Id="rId161" Type="http://schemas.openxmlformats.org/officeDocument/2006/relationships/image" Target="../media/image80.png"/><Relationship Id="rId182" Type="http://schemas.openxmlformats.org/officeDocument/2006/relationships/customXml" Target="../ink/ink91.xml"/><Relationship Id="rId217" Type="http://schemas.openxmlformats.org/officeDocument/2006/relationships/image" Target="../media/image108.png"/><Relationship Id="rId6" Type="http://schemas.openxmlformats.org/officeDocument/2006/relationships/customXml" Target="../ink/ink3.xml"/><Relationship Id="rId23" Type="http://schemas.openxmlformats.org/officeDocument/2006/relationships/image" Target="../media/image11.png"/><Relationship Id="rId119" Type="http://schemas.openxmlformats.org/officeDocument/2006/relationships/image" Target="../media/image59.png"/><Relationship Id="rId44" Type="http://schemas.openxmlformats.org/officeDocument/2006/relationships/customXml" Target="../ink/ink22.xml"/><Relationship Id="rId65" Type="http://schemas.openxmlformats.org/officeDocument/2006/relationships/image" Target="../media/image32.png"/><Relationship Id="rId86" Type="http://schemas.openxmlformats.org/officeDocument/2006/relationships/customXml" Target="../ink/ink43.xml"/><Relationship Id="rId130" Type="http://schemas.openxmlformats.org/officeDocument/2006/relationships/customXml" Target="../ink/ink65.xml"/><Relationship Id="rId151" Type="http://schemas.openxmlformats.org/officeDocument/2006/relationships/image" Target="../media/image75.png"/><Relationship Id="rId172" Type="http://schemas.openxmlformats.org/officeDocument/2006/relationships/customXml" Target="../ink/ink86.xml"/><Relationship Id="rId193" Type="http://schemas.openxmlformats.org/officeDocument/2006/relationships/image" Target="../media/image96.png"/><Relationship Id="rId207" Type="http://schemas.openxmlformats.org/officeDocument/2006/relationships/image" Target="../media/image103.png"/><Relationship Id="rId13" Type="http://schemas.openxmlformats.org/officeDocument/2006/relationships/image" Target="../media/image6.png"/><Relationship Id="rId109" Type="http://schemas.openxmlformats.org/officeDocument/2006/relationships/image" Target="../media/image54.png"/><Relationship Id="rId34" Type="http://schemas.openxmlformats.org/officeDocument/2006/relationships/customXml" Target="../ink/ink17.xml"/><Relationship Id="rId55" Type="http://schemas.openxmlformats.org/officeDocument/2006/relationships/image" Target="../media/image27.png"/><Relationship Id="rId76" Type="http://schemas.openxmlformats.org/officeDocument/2006/relationships/customXml" Target="../ink/ink38.xml"/><Relationship Id="rId97" Type="http://schemas.openxmlformats.org/officeDocument/2006/relationships/image" Target="../media/image48.png"/><Relationship Id="rId120" Type="http://schemas.openxmlformats.org/officeDocument/2006/relationships/customXml" Target="../ink/ink60.xml"/><Relationship Id="rId141" Type="http://schemas.openxmlformats.org/officeDocument/2006/relationships/image" Target="../media/image70.png"/><Relationship Id="rId7" Type="http://schemas.openxmlformats.org/officeDocument/2006/relationships/image" Target="../media/image3.png"/><Relationship Id="rId162" Type="http://schemas.openxmlformats.org/officeDocument/2006/relationships/customXml" Target="../ink/ink81.xml"/><Relationship Id="rId183" Type="http://schemas.openxmlformats.org/officeDocument/2006/relationships/image" Target="../media/image91.png"/><Relationship Id="rId218" Type="http://schemas.openxmlformats.org/officeDocument/2006/relationships/customXml" Target="../ink/ink109.xml"/><Relationship Id="rId24" Type="http://schemas.openxmlformats.org/officeDocument/2006/relationships/customXml" Target="../ink/ink12.xml"/><Relationship Id="rId45" Type="http://schemas.openxmlformats.org/officeDocument/2006/relationships/image" Target="../media/image22.png"/><Relationship Id="rId66" Type="http://schemas.openxmlformats.org/officeDocument/2006/relationships/customXml" Target="../ink/ink33.xml"/><Relationship Id="rId87" Type="http://schemas.openxmlformats.org/officeDocument/2006/relationships/image" Target="../media/image43.png"/><Relationship Id="rId110" Type="http://schemas.openxmlformats.org/officeDocument/2006/relationships/customXml" Target="../ink/ink55.xml"/><Relationship Id="rId131" Type="http://schemas.openxmlformats.org/officeDocument/2006/relationships/image" Target="../media/image65.png"/><Relationship Id="rId152" Type="http://schemas.openxmlformats.org/officeDocument/2006/relationships/customXml" Target="../ink/ink76.xml"/><Relationship Id="rId173" Type="http://schemas.openxmlformats.org/officeDocument/2006/relationships/image" Target="../media/image86.png"/><Relationship Id="rId194" Type="http://schemas.openxmlformats.org/officeDocument/2006/relationships/customXml" Target="../ink/ink97.xml"/><Relationship Id="rId208" Type="http://schemas.openxmlformats.org/officeDocument/2006/relationships/customXml" Target="../ink/ink104.xml"/><Relationship Id="rId14" Type="http://schemas.openxmlformats.org/officeDocument/2006/relationships/customXml" Target="../ink/ink7.xml"/><Relationship Id="rId35" Type="http://schemas.openxmlformats.org/officeDocument/2006/relationships/image" Target="../media/image17.png"/><Relationship Id="rId56" Type="http://schemas.openxmlformats.org/officeDocument/2006/relationships/customXml" Target="../ink/ink28.xml"/><Relationship Id="rId77" Type="http://schemas.openxmlformats.org/officeDocument/2006/relationships/image" Target="../media/image38.png"/><Relationship Id="rId100" Type="http://schemas.openxmlformats.org/officeDocument/2006/relationships/customXml" Target="../ink/ink50.xml"/><Relationship Id="rId8" Type="http://schemas.openxmlformats.org/officeDocument/2006/relationships/customXml" Target="../ink/ink4.xml"/><Relationship Id="rId98" Type="http://schemas.openxmlformats.org/officeDocument/2006/relationships/customXml" Target="../ink/ink49.xml"/><Relationship Id="rId121" Type="http://schemas.openxmlformats.org/officeDocument/2006/relationships/image" Target="../media/image60.png"/><Relationship Id="rId142" Type="http://schemas.openxmlformats.org/officeDocument/2006/relationships/customXml" Target="../ink/ink71.xml"/><Relationship Id="rId163" Type="http://schemas.openxmlformats.org/officeDocument/2006/relationships/image" Target="../media/image81.png"/><Relationship Id="rId184" Type="http://schemas.openxmlformats.org/officeDocument/2006/relationships/customXml" Target="../ink/ink92.xml"/><Relationship Id="rId219" Type="http://schemas.openxmlformats.org/officeDocument/2006/relationships/image" Target="../media/image109.png"/><Relationship Id="rId3" Type="http://schemas.openxmlformats.org/officeDocument/2006/relationships/image" Target="../media/image1.png"/><Relationship Id="rId214" Type="http://schemas.openxmlformats.org/officeDocument/2006/relationships/customXml" Target="../ink/ink107.xml"/><Relationship Id="rId25" Type="http://schemas.openxmlformats.org/officeDocument/2006/relationships/image" Target="../media/image12.png"/><Relationship Id="rId46" Type="http://schemas.openxmlformats.org/officeDocument/2006/relationships/customXml" Target="../ink/ink23.xml"/><Relationship Id="rId67" Type="http://schemas.openxmlformats.org/officeDocument/2006/relationships/image" Target="../media/image33.png"/><Relationship Id="rId116" Type="http://schemas.openxmlformats.org/officeDocument/2006/relationships/customXml" Target="../ink/ink58.xml"/><Relationship Id="rId137" Type="http://schemas.openxmlformats.org/officeDocument/2006/relationships/image" Target="../media/image68.png"/><Relationship Id="rId158" Type="http://schemas.openxmlformats.org/officeDocument/2006/relationships/customXml" Target="../ink/ink79.xml"/><Relationship Id="rId20" Type="http://schemas.openxmlformats.org/officeDocument/2006/relationships/customXml" Target="../ink/ink10.xml"/><Relationship Id="rId41" Type="http://schemas.openxmlformats.org/officeDocument/2006/relationships/image" Target="../media/image20.png"/><Relationship Id="rId62" Type="http://schemas.openxmlformats.org/officeDocument/2006/relationships/customXml" Target="../ink/ink31.xml"/><Relationship Id="rId83" Type="http://schemas.openxmlformats.org/officeDocument/2006/relationships/image" Target="../media/image41.png"/><Relationship Id="rId88" Type="http://schemas.openxmlformats.org/officeDocument/2006/relationships/customXml" Target="../ink/ink44.xml"/><Relationship Id="rId111" Type="http://schemas.openxmlformats.org/officeDocument/2006/relationships/image" Target="../media/image55.png"/><Relationship Id="rId132" Type="http://schemas.openxmlformats.org/officeDocument/2006/relationships/customXml" Target="../ink/ink66.xml"/><Relationship Id="rId153" Type="http://schemas.openxmlformats.org/officeDocument/2006/relationships/image" Target="../media/image76.png"/><Relationship Id="rId174" Type="http://schemas.openxmlformats.org/officeDocument/2006/relationships/customXml" Target="../ink/ink87.xml"/><Relationship Id="rId179" Type="http://schemas.openxmlformats.org/officeDocument/2006/relationships/image" Target="../media/image89.png"/><Relationship Id="rId195" Type="http://schemas.openxmlformats.org/officeDocument/2006/relationships/image" Target="../media/image97.png"/><Relationship Id="rId209" Type="http://schemas.openxmlformats.org/officeDocument/2006/relationships/image" Target="../media/image104.png"/><Relationship Id="rId190" Type="http://schemas.openxmlformats.org/officeDocument/2006/relationships/customXml" Target="../ink/ink95.xml"/><Relationship Id="rId204" Type="http://schemas.openxmlformats.org/officeDocument/2006/relationships/customXml" Target="../ink/ink102.xml"/><Relationship Id="rId220" Type="http://schemas.openxmlformats.org/officeDocument/2006/relationships/customXml" Target="../ink/ink110.xml"/><Relationship Id="rId225" Type="http://schemas.openxmlformats.org/officeDocument/2006/relationships/image" Target="../media/image112.png"/><Relationship Id="rId15" Type="http://schemas.openxmlformats.org/officeDocument/2006/relationships/image" Target="../media/image7.png"/><Relationship Id="rId36" Type="http://schemas.openxmlformats.org/officeDocument/2006/relationships/customXml" Target="../ink/ink18.xml"/><Relationship Id="rId57" Type="http://schemas.openxmlformats.org/officeDocument/2006/relationships/image" Target="../media/image28.png"/><Relationship Id="rId106" Type="http://schemas.openxmlformats.org/officeDocument/2006/relationships/customXml" Target="../ink/ink53.xml"/><Relationship Id="rId127" Type="http://schemas.openxmlformats.org/officeDocument/2006/relationships/image" Target="../media/image63.png"/><Relationship Id="rId10" Type="http://schemas.openxmlformats.org/officeDocument/2006/relationships/customXml" Target="../ink/ink5.xml"/><Relationship Id="rId31" Type="http://schemas.openxmlformats.org/officeDocument/2006/relationships/image" Target="../media/image15.png"/><Relationship Id="rId52" Type="http://schemas.openxmlformats.org/officeDocument/2006/relationships/customXml" Target="../ink/ink26.xml"/><Relationship Id="rId73" Type="http://schemas.openxmlformats.org/officeDocument/2006/relationships/image" Target="../media/image36.png"/><Relationship Id="rId78" Type="http://schemas.openxmlformats.org/officeDocument/2006/relationships/customXml" Target="../ink/ink39.xml"/><Relationship Id="rId94" Type="http://schemas.openxmlformats.org/officeDocument/2006/relationships/customXml" Target="../ink/ink47.xml"/><Relationship Id="rId99" Type="http://schemas.openxmlformats.org/officeDocument/2006/relationships/image" Target="../media/image49.png"/><Relationship Id="rId101" Type="http://schemas.openxmlformats.org/officeDocument/2006/relationships/image" Target="../media/image50.png"/><Relationship Id="rId122" Type="http://schemas.openxmlformats.org/officeDocument/2006/relationships/customXml" Target="../ink/ink61.xml"/><Relationship Id="rId143" Type="http://schemas.openxmlformats.org/officeDocument/2006/relationships/image" Target="../media/image71.png"/><Relationship Id="rId148" Type="http://schemas.openxmlformats.org/officeDocument/2006/relationships/customXml" Target="../ink/ink74.xml"/><Relationship Id="rId164" Type="http://schemas.openxmlformats.org/officeDocument/2006/relationships/customXml" Target="../ink/ink82.xml"/><Relationship Id="rId169" Type="http://schemas.openxmlformats.org/officeDocument/2006/relationships/image" Target="../media/image84.png"/><Relationship Id="rId185" Type="http://schemas.openxmlformats.org/officeDocument/2006/relationships/image" Target="../media/image92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80" Type="http://schemas.openxmlformats.org/officeDocument/2006/relationships/customXml" Target="../ink/ink90.xml"/><Relationship Id="rId210" Type="http://schemas.openxmlformats.org/officeDocument/2006/relationships/customXml" Target="../ink/ink105.xml"/><Relationship Id="rId215" Type="http://schemas.openxmlformats.org/officeDocument/2006/relationships/image" Target="../media/image107.png"/><Relationship Id="rId26" Type="http://schemas.openxmlformats.org/officeDocument/2006/relationships/customXml" Target="../ink/ink13.xml"/><Relationship Id="rId47" Type="http://schemas.openxmlformats.org/officeDocument/2006/relationships/image" Target="../media/image23.png"/><Relationship Id="rId68" Type="http://schemas.openxmlformats.org/officeDocument/2006/relationships/customXml" Target="../ink/ink34.xml"/><Relationship Id="rId89" Type="http://schemas.openxmlformats.org/officeDocument/2006/relationships/image" Target="../media/image44.png"/><Relationship Id="rId112" Type="http://schemas.openxmlformats.org/officeDocument/2006/relationships/customXml" Target="../ink/ink56.xml"/><Relationship Id="rId133" Type="http://schemas.openxmlformats.org/officeDocument/2006/relationships/image" Target="../media/image66.png"/><Relationship Id="rId154" Type="http://schemas.openxmlformats.org/officeDocument/2006/relationships/customXml" Target="../ink/ink77.xml"/><Relationship Id="rId175" Type="http://schemas.openxmlformats.org/officeDocument/2006/relationships/image" Target="../media/image87.png"/><Relationship Id="rId196" Type="http://schemas.openxmlformats.org/officeDocument/2006/relationships/customXml" Target="../ink/ink98.xml"/><Relationship Id="rId200" Type="http://schemas.openxmlformats.org/officeDocument/2006/relationships/customXml" Target="../ink/ink100.xml"/><Relationship Id="rId16" Type="http://schemas.openxmlformats.org/officeDocument/2006/relationships/customXml" Target="../ink/ink8.xml"/><Relationship Id="rId221" Type="http://schemas.openxmlformats.org/officeDocument/2006/relationships/image" Target="../media/image110.png"/><Relationship Id="rId37" Type="http://schemas.openxmlformats.org/officeDocument/2006/relationships/image" Target="../media/image18.png"/><Relationship Id="rId58" Type="http://schemas.openxmlformats.org/officeDocument/2006/relationships/customXml" Target="../ink/ink29.xml"/><Relationship Id="rId79" Type="http://schemas.openxmlformats.org/officeDocument/2006/relationships/image" Target="../media/image39.png"/><Relationship Id="rId102" Type="http://schemas.openxmlformats.org/officeDocument/2006/relationships/customXml" Target="../ink/ink51.xml"/><Relationship Id="rId123" Type="http://schemas.openxmlformats.org/officeDocument/2006/relationships/image" Target="../media/image61.png"/><Relationship Id="rId144" Type="http://schemas.openxmlformats.org/officeDocument/2006/relationships/customXml" Target="../ink/ink72.xml"/><Relationship Id="rId90" Type="http://schemas.openxmlformats.org/officeDocument/2006/relationships/customXml" Target="../ink/ink45.xml"/><Relationship Id="rId165" Type="http://schemas.openxmlformats.org/officeDocument/2006/relationships/image" Target="../media/image82.png"/><Relationship Id="rId186" Type="http://schemas.openxmlformats.org/officeDocument/2006/relationships/customXml" Target="../ink/ink93.xml"/><Relationship Id="rId211" Type="http://schemas.openxmlformats.org/officeDocument/2006/relationships/image" Target="../media/image105.png"/><Relationship Id="rId27" Type="http://schemas.openxmlformats.org/officeDocument/2006/relationships/image" Target="../media/image13.png"/><Relationship Id="rId48" Type="http://schemas.openxmlformats.org/officeDocument/2006/relationships/customXml" Target="../ink/ink24.xml"/><Relationship Id="rId69" Type="http://schemas.openxmlformats.org/officeDocument/2006/relationships/image" Target="../media/image34.png"/><Relationship Id="rId113" Type="http://schemas.openxmlformats.org/officeDocument/2006/relationships/image" Target="../media/image56.png"/><Relationship Id="rId134" Type="http://schemas.openxmlformats.org/officeDocument/2006/relationships/customXml" Target="../ink/ink67.xml"/><Relationship Id="rId80" Type="http://schemas.openxmlformats.org/officeDocument/2006/relationships/customXml" Target="../ink/ink40.xml"/><Relationship Id="rId155" Type="http://schemas.openxmlformats.org/officeDocument/2006/relationships/image" Target="../media/image77.png"/><Relationship Id="rId176" Type="http://schemas.openxmlformats.org/officeDocument/2006/relationships/customXml" Target="../ink/ink88.xml"/><Relationship Id="rId197" Type="http://schemas.openxmlformats.org/officeDocument/2006/relationships/image" Target="../media/image98.png"/><Relationship Id="rId201" Type="http://schemas.openxmlformats.org/officeDocument/2006/relationships/image" Target="../media/image100.png"/><Relationship Id="rId222" Type="http://schemas.openxmlformats.org/officeDocument/2006/relationships/customXml" Target="../ink/ink111.xml"/><Relationship Id="rId17" Type="http://schemas.openxmlformats.org/officeDocument/2006/relationships/image" Target="../media/image8.png"/><Relationship Id="rId38" Type="http://schemas.openxmlformats.org/officeDocument/2006/relationships/customXml" Target="../ink/ink19.xml"/><Relationship Id="rId59" Type="http://schemas.openxmlformats.org/officeDocument/2006/relationships/image" Target="../media/image29.png"/><Relationship Id="rId103" Type="http://schemas.openxmlformats.org/officeDocument/2006/relationships/image" Target="../media/image51.png"/><Relationship Id="rId124" Type="http://schemas.openxmlformats.org/officeDocument/2006/relationships/customXml" Target="../ink/ink62.xml"/><Relationship Id="rId70" Type="http://schemas.openxmlformats.org/officeDocument/2006/relationships/customXml" Target="../ink/ink35.xml"/><Relationship Id="rId91" Type="http://schemas.openxmlformats.org/officeDocument/2006/relationships/image" Target="../media/image45.png"/><Relationship Id="rId145" Type="http://schemas.openxmlformats.org/officeDocument/2006/relationships/image" Target="../media/image72.png"/><Relationship Id="rId166" Type="http://schemas.openxmlformats.org/officeDocument/2006/relationships/customXml" Target="../ink/ink83.xml"/><Relationship Id="rId187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212" Type="http://schemas.openxmlformats.org/officeDocument/2006/relationships/customXml" Target="../ink/ink106.xml"/><Relationship Id="rId28" Type="http://schemas.openxmlformats.org/officeDocument/2006/relationships/customXml" Target="../ink/ink14.xml"/><Relationship Id="rId49" Type="http://schemas.openxmlformats.org/officeDocument/2006/relationships/image" Target="../media/image24.png"/><Relationship Id="rId114" Type="http://schemas.openxmlformats.org/officeDocument/2006/relationships/customXml" Target="../ink/ink57.xml"/><Relationship Id="rId60" Type="http://schemas.openxmlformats.org/officeDocument/2006/relationships/customXml" Target="../ink/ink30.xml"/><Relationship Id="rId81" Type="http://schemas.openxmlformats.org/officeDocument/2006/relationships/image" Target="../media/image40.png"/><Relationship Id="rId135" Type="http://schemas.openxmlformats.org/officeDocument/2006/relationships/image" Target="../media/image67.png"/><Relationship Id="rId156" Type="http://schemas.openxmlformats.org/officeDocument/2006/relationships/customXml" Target="../ink/ink78.xml"/><Relationship Id="rId177" Type="http://schemas.openxmlformats.org/officeDocument/2006/relationships/image" Target="../media/image88.png"/><Relationship Id="rId198" Type="http://schemas.openxmlformats.org/officeDocument/2006/relationships/customXml" Target="../ink/ink99.xml"/><Relationship Id="rId202" Type="http://schemas.openxmlformats.org/officeDocument/2006/relationships/customXml" Target="../ink/ink101.xml"/><Relationship Id="rId223" Type="http://schemas.openxmlformats.org/officeDocument/2006/relationships/image" Target="../media/image111.png"/><Relationship Id="rId18" Type="http://schemas.openxmlformats.org/officeDocument/2006/relationships/customXml" Target="../ink/ink9.xml"/><Relationship Id="rId39" Type="http://schemas.openxmlformats.org/officeDocument/2006/relationships/image" Target="../media/image19.png"/><Relationship Id="rId50" Type="http://schemas.openxmlformats.org/officeDocument/2006/relationships/customXml" Target="../ink/ink25.xml"/><Relationship Id="rId104" Type="http://schemas.openxmlformats.org/officeDocument/2006/relationships/customXml" Target="../ink/ink52.xml"/><Relationship Id="rId125" Type="http://schemas.openxmlformats.org/officeDocument/2006/relationships/image" Target="../media/image62.png"/><Relationship Id="rId146" Type="http://schemas.openxmlformats.org/officeDocument/2006/relationships/customXml" Target="../ink/ink73.xml"/><Relationship Id="rId167" Type="http://schemas.openxmlformats.org/officeDocument/2006/relationships/image" Target="../media/image83.png"/><Relationship Id="rId188" Type="http://schemas.openxmlformats.org/officeDocument/2006/relationships/customXml" Target="../ink/ink94.xml"/><Relationship Id="rId71" Type="http://schemas.openxmlformats.org/officeDocument/2006/relationships/image" Target="../media/image35.png"/><Relationship Id="rId92" Type="http://schemas.openxmlformats.org/officeDocument/2006/relationships/customXml" Target="../ink/ink46.xml"/><Relationship Id="rId213" Type="http://schemas.openxmlformats.org/officeDocument/2006/relationships/image" Target="../media/image106.png"/><Relationship Id="rId2" Type="http://schemas.openxmlformats.org/officeDocument/2006/relationships/customXml" Target="../ink/ink1.xml"/><Relationship Id="rId29" Type="http://schemas.openxmlformats.org/officeDocument/2006/relationships/image" Target="../media/image14.png"/><Relationship Id="rId40" Type="http://schemas.openxmlformats.org/officeDocument/2006/relationships/customXml" Target="../ink/ink20.xml"/><Relationship Id="rId115" Type="http://schemas.openxmlformats.org/officeDocument/2006/relationships/image" Target="../media/image57.png"/><Relationship Id="rId136" Type="http://schemas.openxmlformats.org/officeDocument/2006/relationships/customXml" Target="../ink/ink68.xml"/><Relationship Id="rId157" Type="http://schemas.openxmlformats.org/officeDocument/2006/relationships/image" Target="../media/image78.png"/><Relationship Id="rId178" Type="http://schemas.openxmlformats.org/officeDocument/2006/relationships/customXml" Target="../ink/ink89.xml"/><Relationship Id="rId61" Type="http://schemas.openxmlformats.org/officeDocument/2006/relationships/image" Target="../media/image30.png"/><Relationship Id="rId82" Type="http://schemas.openxmlformats.org/officeDocument/2006/relationships/customXml" Target="../ink/ink41.xml"/><Relationship Id="rId199" Type="http://schemas.openxmlformats.org/officeDocument/2006/relationships/image" Target="../media/image99.png"/><Relationship Id="rId203" Type="http://schemas.openxmlformats.org/officeDocument/2006/relationships/image" Target="../media/image101.png"/><Relationship Id="rId19" Type="http://schemas.openxmlformats.org/officeDocument/2006/relationships/image" Target="../media/image9.png"/><Relationship Id="rId224" Type="http://schemas.openxmlformats.org/officeDocument/2006/relationships/customXml" Target="../ink/ink112.xml"/><Relationship Id="rId30" Type="http://schemas.openxmlformats.org/officeDocument/2006/relationships/customXml" Target="../ink/ink15.xml"/><Relationship Id="rId105" Type="http://schemas.openxmlformats.org/officeDocument/2006/relationships/image" Target="../media/image52.png"/><Relationship Id="rId126" Type="http://schemas.openxmlformats.org/officeDocument/2006/relationships/customXml" Target="../ink/ink63.xml"/><Relationship Id="rId147" Type="http://schemas.openxmlformats.org/officeDocument/2006/relationships/image" Target="../media/image73.png"/><Relationship Id="rId168" Type="http://schemas.openxmlformats.org/officeDocument/2006/relationships/customXml" Target="../ink/ink84.xml"/><Relationship Id="rId51" Type="http://schemas.openxmlformats.org/officeDocument/2006/relationships/image" Target="../media/image25.png"/><Relationship Id="rId72" Type="http://schemas.openxmlformats.org/officeDocument/2006/relationships/customXml" Target="../ink/ink36.xml"/><Relationship Id="rId93" Type="http://schemas.openxmlformats.org/officeDocument/2006/relationships/image" Target="../media/image46.png"/><Relationship Id="rId189" Type="http://schemas.openxmlformats.org/officeDocument/2006/relationships/image" Target="../media/image94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image" Target="../media/image169.png"/><Relationship Id="rId21" Type="http://schemas.openxmlformats.org/officeDocument/2006/relationships/image" Target="../media/image122.png"/><Relationship Id="rId42" Type="http://schemas.openxmlformats.org/officeDocument/2006/relationships/customXml" Target="../ink/ink133.xml"/><Relationship Id="rId63" Type="http://schemas.openxmlformats.org/officeDocument/2006/relationships/image" Target="../media/image143.png"/><Relationship Id="rId84" Type="http://schemas.openxmlformats.org/officeDocument/2006/relationships/customXml" Target="../ink/ink154.xml"/><Relationship Id="rId138" Type="http://schemas.openxmlformats.org/officeDocument/2006/relationships/customXml" Target="../ink/ink181.xml"/><Relationship Id="rId107" Type="http://schemas.openxmlformats.org/officeDocument/2006/relationships/image" Target="../media/image164.png"/><Relationship Id="rId11" Type="http://schemas.openxmlformats.org/officeDocument/2006/relationships/image" Target="../media/image117.png"/><Relationship Id="rId32" Type="http://schemas.openxmlformats.org/officeDocument/2006/relationships/customXml" Target="../ink/ink128.xml"/><Relationship Id="rId53" Type="http://schemas.openxmlformats.org/officeDocument/2006/relationships/image" Target="../media/image138.png"/><Relationship Id="rId74" Type="http://schemas.openxmlformats.org/officeDocument/2006/relationships/customXml" Target="../ink/ink149.xml"/><Relationship Id="rId128" Type="http://schemas.openxmlformats.org/officeDocument/2006/relationships/customXml" Target="../ink/ink176.xml"/><Relationship Id="rId149" Type="http://schemas.openxmlformats.org/officeDocument/2006/relationships/image" Target="../media/image185.png"/><Relationship Id="rId5" Type="http://schemas.openxmlformats.org/officeDocument/2006/relationships/image" Target="../media/image114.png"/><Relationship Id="rId95" Type="http://schemas.openxmlformats.org/officeDocument/2006/relationships/image" Target="../media/image159.png"/><Relationship Id="rId22" Type="http://schemas.openxmlformats.org/officeDocument/2006/relationships/customXml" Target="../ink/ink123.xml"/><Relationship Id="rId27" Type="http://schemas.openxmlformats.org/officeDocument/2006/relationships/image" Target="../media/image125.png"/><Relationship Id="rId43" Type="http://schemas.openxmlformats.org/officeDocument/2006/relationships/image" Target="../media/image133.png"/><Relationship Id="rId48" Type="http://schemas.openxmlformats.org/officeDocument/2006/relationships/customXml" Target="../ink/ink136.xml"/><Relationship Id="rId64" Type="http://schemas.openxmlformats.org/officeDocument/2006/relationships/customXml" Target="../ink/ink144.xml"/><Relationship Id="rId69" Type="http://schemas.openxmlformats.org/officeDocument/2006/relationships/image" Target="../media/image146.png"/><Relationship Id="rId113" Type="http://schemas.openxmlformats.org/officeDocument/2006/relationships/image" Target="../media/image167.png"/><Relationship Id="rId118" Type="http://schemas.openxmlformats.org/officeDocument/2006/relationships/customXml" Target="../ink/ink171.xml"/><Relationship Id="rId134" Type="http://schemas.openxmlformats.org/officeDocument/2006/relationships/customXml" Target="../ink/ink179.xml"/><Relationship Id="rId139" Type="http://schemas.openxmlformats.org/officeDocument/2006/relationships/image" Target="../media/image180.png"/><Relationship Id="rId80" Type="http://schemas.openxmlformats.org/officeDocument/2006/relationships/customXml" Target="../ink/ink152.xml"/><Relationship Id="rId85" Type="http://schemas.openxmlformats.org/officeDocument/2006/relationships/image" Target="../media/image154.png"/><Relationship Id="rId150" Type="http://schemas.openxmlformats.org/officeDocument/2006/relationships/customXml" Target="../ink/ink187.xml"/><Relationship Id="rId155" Type="http://schemas.openxmlformats.org/officeDocument/2006/relationships/image" Target="../media/image188.png"/><Relationship Id="rId12" Type="http://schemas.openxmlformats.org/officeDocument/2006/relationships/customXml" Target="../ink/ink118.xml"/><Relationship Id="rId17" Type="http://schemas.openxmlformats.org/officeDocument/2006/relationships/image" Target="../media/image120.png"/><Relationship Id="rId33" Type="http://schemas.openxmlformats.org/officeDocument/2006/relationships/image" Target="../media/image128.png"/><Relationship Id="rId38" Type="http://schemas.openxmlformats.org/officeDocument/2006/relationships/customXml" Target="../ink/ink131.xml"/><Relationship Id="rId59" Type="http://schemas.openxmlformats.org/officeDocument/2006/relationships/image" Target="../media/image141.png"/><Relationship Id="rId103" Type="http://schemas.openxmlformats.org/officeDocument/2006/relationships/image" Target="../media/image70.png"/><Relationship Id="rId108" Type="http://schemas.openxmlformats.org/officeDocument/2006/relationships/customXml" Target="../ink/ink166.xml"/><Relationship Id="rId124" Type="http://schemas.openxmlformats.org/officeDocument/2006/relationships/customXml" Target="../ink/ink174.xml"/><Relationship Id="rId129" Type="http://schemas.openxmlformats.org/officeDocument/2006/relationships/image" Target="../media/image175.png"/><Relationship Id="rId54" Type="http://schemas.openxmlformats.org/officeDocument/2006/relationships/customXml" Target="../ink/ink139.xml"/><Relationship Id="rId70" Type="http://schemas.openxmlformats.org/officeDocument/2006/relationships/customXml" Target="../ink/ink147.xml"/><Relationship Id="rId75" Type="http://schemas.openxmlformats.org/officeDocument/2006/relationships/image" Target="../media/image149.png"/><Relationship Id="rId91" Type="http://schemas.openxmlformats.org/officeDocument/2006/relationships/image" Target="../media/image157.png"/><Relationship Id="rId96" Type="http://schemas.openxmlformats.org/officeDocument/2006/relationships/customXml" Target="../ink/ink160.xml"/><Relationship Id="rId140" Type="http://schemas.openxmlformats.org/officeDocument/2006/relationships/customXml" Target="../ink/ink182.xml"/><Relationship Id="rId145" Type="http://schemas.openxmlformats.org/officeDocument/2006/relationships/image" Target="../media/image183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15.xml"/><Relationship Id="rId23" Type="http://schemas.openxmlformats.org/officeDocument/2006/relationships/image" Target="../media/image123.png"/><Relationship Id="rId28" Type="http://schemas.openxmlformats.org/officeDocument/2006/relationships/customXml" Target="../ink/ink126.xml"/><Relationship Id="rId49" Type="http://schemas.openxmlformats.org/officeDocument/2006/relationships/image" Target="../media/image136.png"/><Relationship Id="rId114" Type="http://schemas.openxmlformats.org/officeDocument/2006/relationships/customXml" Target="../ink/ink169.xml"/><Relationship Id="rId119" Type="http://schemas.openxmlformats.org/officeDocument/2006/relationships/image" Target="../media/image170.png"/><Relationship Id="rId44" Type="http://schemas.openxmlformats.org/officeDocument/2006/relationships/customXml" Target="../ink/ink134.xml"/><Relationship Id="rId60" Type="http://schemas.openxmlformats.org/officeDocument/2006/relationships/customXml" Target="../ink/ink142.xml"/><Relationship Id="rId65" Type="http://schemas.openxmlformats.org/officeDocument/2006/relationships/image" Target="../media/image144.png"/><Relationship Id="rId81" Type="http://schemas.openxmlformats.org/officeDocument/2006/relationships/image" Target="../media/image152.png"/><Relationship Id="rId86" Type="http://schemas.openxmlformats.org/officeDocument/2006/relationships/customXml" Target="../ink/ink155.xml"/><Relationship Id="rId130" Type="http://schemas.openxmlformats.org/officeDocument/2006/relationships/customXml" Target="../ink/ink177.xml"/><Relationship Id="rId135" Type="http://schemas.openxmlformats.org/officeDocument/2006/relationships/image" Target="../media/image178.png"/><Relationship Id="rId151" Type="http://schemas.openxmlformats.org/officeDocument/2006/relationships/image" Target="../media/image186.png"/><Relationship Id="rId13" Type="http://schemas.openxmlformats.org/officeDocument/2006/relationships/image" Target="../media/image118.png"/><Relationship Id="rId18" Type="http://schemas.openxmlformats.org/officeDocument/2006/relationships/customXml" Target="../ink/ink121.xml"/><Relationship Id="rId39" Type="http://schemas.openxmlformats.org/officeDocument/2006/relationships/image" Target="../media/image131.png"/><Relationship Id="rId109" Type="http://schemas.openxmlformats.org/officeDocument/2006/relationships/image" Target="../media/image165.png"/><Relationship Id="rId34" Type="http://schemas.openxmlformats.org/officeDocument/2006/relationships/customXml" Target="../ink/ink129.xml"/><Relationship Id="rId50" Type="http://schemas.openxmlformats.org/officeDocument/2006/relationships/customXml" Target="../ink/ink137.xml"/><Relationship Id="rId55" Type="http://schemas.openxmlformats.org/officeDocument/2006/relationships/image" Target="../media/image139.png"/><Relationship Id="rId76" Type="http://schemas.openxmlformats.org/officeDocument/2006/relationships/customXml" Target="../ink/ink150.xml"/><Relationship Id="rId97" Type="http://schemas.openxmlformats.org/officeDocument/2006/relationships/image" Target="../media/image160.png"/><Relationship Id="rId104" Type="http://schemas.openxmlformats.org/officeDocument/2006/relationships/customXml" Target="../ink/ink164.xml"/><Relationship Id="rId120" Type="http://schemas.openxmlformats.org/officeDocument/2006/relationships/customXml" Target="../ink/ink172.xml"/><Relationship Id="rId125" Type="http://schemas.openxmlformats.org/officeDocument/2006/relationships/image" Target="../media/image173.png"/><Relationship Id="rId141" Type="http://schemas.openxmlformats.org/officeDocument/2006/relationships/image" Target="../media/image181.png"/><Relationship Id="rId146" Type="http://schemas.openxmlformats.org/officeDocument/2006/relationships/customXml" Target="../ink/ink185.xml"/><Relationship Id="rId7" Type="http://schemas.openxmlformats.org/officeDocument/2006/relationships/image" Target="../media/image115.png"/><Relationship Id="rId71" Type="http://schemas.openxmlformats.org/officeDocument/2006/relationships/image" Target="../media/image147.png"/><Relationship Id="rId92" Type="http://schemas.openxmlformats.org/officeDocument/2006/relationships/customXml" Target="../ink/ink158.xml"/><Relationship Id="rId2" Type="http://schemas.openxmlformats.org/officeDocument/2006/relationships/customXml" Target="../ink/ink113.xml"/><Relationship Id="rId29" Type="http://schemas.openxmlformats.org/officeDocument/2006/relationships/image" Target="../media/image126.png"/><Relationship Id="rId24" Type="http://schemas.openxmlformats.org/officeDocument/2006/relationships/customXml" Target="../ink/ink124.xml"/><Relationship Id="rId40" Type="http://schemas.openxmlformats.org/officeDocument/2006/relationships/customXml" Target="../ink/ink132.xml"/><Relationship Id="rId45" Type="http://schemas.openxmlformats.org/officeDocument/2006/relationships/image" Target="../media/image134.png"/><Relationship Id="rId66" Type="http://schemas.openxmlformats.org/officeDocument/2006/relationships/customXml" Target="../ink/ink145.xml"/><Relationship Id="rId87" Type="http://schemas.openxmlformats.org/officeDocument/2006/relationships/image" Target="../media/image155.png"/><Relationship Id="rId110" Type="http://schemas.openxmlformats.org/officeDocument/2006/relationships/customXml" Target="../ink/ink167.xml"/><Relationship Id="rId115" Type="http://schemas.openxmlformats.org/officeDocument/2006/relationships/image" Target="../media/image168.png"/><Relationship Id="rId131" Type="http://schemas.openxmlformats.org/officeDocument/2006/relationships/image" Target="../media/image176.png"/><Relationship Id="rId136" Type="http://schemas.openxmlformats.org/officeDocument/2006/relationships/customXml" Target="../ink/ink180.xml"/><Relationship Id="rId61" Type="http://schemas.openxmlformats.org/officeDocument/2006/relationships/image" Target="../media/image142.png"/><Relationship Id="rId82" Type="http://schemas.openxmlformats.org/officeDocument/2006/relationships/customXml" Target="../ink/ink153.xml"/><Relationship Id="rId152" Type="http://schemas.openxmlformats.org/officeDocument/2006/relationships/customXml" Target="../ink/ink188.xml"/><Relationship Id="rId19" Type="http://schemas.openxmlformats.org/officeDocument/2006/relationships/image" Target="../media/image121.png"/><Relationship Id="rId14" Type="http://schemas.openxmlformats.org/officeDocument/2006/relationships/customXml" Target="../ink/ink119.xml"/><Relationship Id="rId30" Type="http://schemas.openxmlformats.org/officeDocument/2006/relationships/customXml" Target="../ink/ink127.xml"/><Relationship Id="rId35" Type="http://schemas.openxmlformats.org/officeDocument/2006/relationships/image" Target="../media/image129.png"/><Relationship Id="rId56" Type="http://schemas.openxmlformats.org/officeDocument/2006/relationships/customXml" Target="../ink/ink140.xml"/><Relationship Id="rId77" Type="http://schemas.openxmlformats.org/officeDocument/2006/relationships/image" Target="../media/image150.png"/><Relationship Id="rId100" Type="http://schemas.openxmlformats.org/officeDocument/2006/relationships/customXml" Target="../ink/ink162.xml"/><Relationship Id="rId105" Type="http://schemas.openxmlformats.org/officeDocument/2006/relationships/image" Target="../media/image163.png"/><Relationship Id="rId126" Type="http://schemas.openxmlformats.org/officeDocument/2006/relationships/customXml" Target="../ink/ink175.xml"/><Relationship Id="rId147" Type="http://schemas.openxmlformats.org/officeDocument/2006/relationships/image" Target="../media/image184.png"/><Relationship Id="rId8" Type="http://schemas.openxmlformats.org/officeDocument/2006/relationships/customXml" Target="../ink/ink116.xml"/><Relationship Id="rId51" Type="http://schemas.openxmlformats.org/officeDocument/2006/relationships/image" Target="../media/image137.png"/><Relationship Id="rId72" Type="http://schemas.openxmlformats.org/officeDocument/2006/relationships/customXml" Target="../ink/ink148.xml"/><Relationship Id="rId93" Type="http://schemas.openxmlformats.org/officeDocument/2006/relationships/image" Target="../media/image158.png"/><Relationship Id="rId98" Type="http://schemas.openxmlformats.org/officeDocument/2006/relationships/customXml" Target="../ink/ink161.xml"/><Relationship Id="rId121" Type="http://schemas.openxmlformats.org/officeDocument/2006/relationships/image" Target="../media/image171.png"/><Relationship Id="rId142" Type="http://schemas.openxmlformats.org/officeDocument/2006/relationships/customXml" Target="../ink/ink183.xml"/><Relationship Id="rId3" Type="http://schemas.openxmlformats.org/officeDocument/2006/relationships/image" Target="../media/image113.png"/><Relationship Id="rId25" Type="http://schemas.openxmlformats.org/officeDocument/2006/relationships/image" Target="../media/image124.png"/><Relationship Id="rId46" Type="http://schemas.openxmlformats.org/officeDocument/2006/relationships/customXml" Target="../ink/ink135.xml"/><Relationship Id="rId67" Type="http://schemas.openxmlformats.org/officeDocument/2006/relationships/image" Target="../media/image145.png"/><Relationship Id="rId116" Type="http://schemas.openxmlformats.org/officeDocument/2006/relationships/customXml" Target="../ink/ink170.xml"/><Relationship Id="rId137" Type="http://schemas.openxmlformats.org/officeDocument/2006/relationships/image" Target="../media/image179.png"/><Relationship Id="rId20" Type="http://schemas.openxmlformats.org/officeDocument/2006/relationships/customXml" Target="../ink/ink122.xml"/><Relationship Id="rId41" Type="http://schemas.openxmlformats.org/officeDocument/2006/relationships/image" Target="../media/image132.png"/><Relationship Id="rId62" Type="http://schemas.openxmlformats.org/officeDocument/2006/relationships/customXml" Target="../ink/ink143.xml"/><Relationship Id="rId83" Type="http://schemas.openxmlformats.org/officeDocument/2006/relationships/image" Target="../media/image153.png"/><Relationship Id="rId88" Type="http://schemas.openxmlformats.org/officeDocument/2006/relationships/customXml" Target="../ink/ink156.xml"/><Relationship Id="rId111" Type="http://schemas.openxmlformats.org/officeDocument/2006/relationships/image" Target="../media/image166.png"/><Relationship Id="rId132" Type="http://schemas.openxmlformats.org/officeDocument/2006/relationships/customXml" Target="../ink/ink178.xml"/><Relationship Id="rId153" Type="http://schemas.openxmlformats.org/officeDocument/2006/relationships/image" Target="../media/image187.png"/><Relationship Id="rId15" Type="http://schemas.openxmlformats.org/officeDocument/2006/relationships/image" Target="../media/image119.png"/><Relationship Id="rId36" Type="http://schemas.openxmlformats.org/officeDocument/2006/relationships/customXml" Target="../ink/ink130.xml"/><Relationship Id="rId57" Type="http://schemas.openxmlformats.org/officeDocument/2006/relationships/image" Target="../media/image140.png"/><Relationship Id="rId106" Type="http://schemas.openxmlformats.org/officeDocument/2006/relationships/customXml" Target="../ink/ink165.xml"/><Relationship Id="rId127" Type="http://schemas.openxmlformats.org/officeDocument/2006/relationships/image" Target="../media/image174.png"/><Relationship Id="rId10" Type="http://schemas.openxmlformats.org/officeDocument/2006/relationships/customXml" Target="../ink/ink117.xml"/><Relationship Id="rId31" Type="http://schemas.openxmlformats.org/officeDocument/2006/relationships/image" Target="../media/image127.png"/><Relationship Id="rId52" Type="http://schemas.openxmlformats.org/officeDocument/2006/relationships/customXml" Target="../ink/ink138.xml"/><Relationship Id="rId73" Type="http://schemas.openxmlformats.org/officeDocument/2006/relationships/image" Target="../media/image148.png"/><Relationship Id="rId78" Type="http://schemas.openxmlformats.org/officeDocument/2006/relationships/customXml" Target="../ink/ink151.xml"/><Relationship Id="rId94" Type="http://schemas.openxmlformats.org/officeDocument/2006/relationships/customXml" Target="../ink/ink159.xml"/><Relationship Id="rId99" Type="http://schemas.openxmlformats.org/officeDocument/2006/relationships/image" Target="../media/image161.png"/><Relationship Id="rId101" Type="http://schemas.openxmlformats.org/officeDocument/2006/relationships/image" Target="../media/image162.png"/><Relationship Id="rId122" Type="http://schemas.openxmlformats.org/officeDocument/2006/relationships/customXml" Target="../ink/ink173.xml"/><Relationship Id="rId143" Type="http://schemas.openxmlformats.org/officeDocument/2006/relationships/image" Target="../media/image182.png"/><Relationship Id="rId148" Type="http://schemas.openxmlformats.org/officeDocument/2006/relationships/customXml" Target="../ink/ink186.xml"/><Relationship Id="rId4" Type="http://schemas.openxmlformats.org/officeDocument/2006/relationships/customXml" Target="../ink/ink114.xml"/><Relationship Id="rId9" Type="http://schemas.openxmlformats.org/officeDocument/2006/relationships/image" Target="../media/image116.png"/><Relationship Id="rId26" Type="http://schemas.openxmlformats.org/officeDocument/2006/relationships/customXml" Target="../ink/ink125.xml"/><Relationship Id="rId47" Type="http://schemas.openxmlformats.org/officeDocument/2006/relationships/image" Target="../media/image135.png"/><Relationship Id="rId68" Type="http://schemas.openxmlformats.org/officeDocument/2006/relationships/customXml" Target="../ink/ink146.xml"/><Relationship Id="rId89" Type="http://schemas.openxmlformats.org/officeDocument/2006/relationships/image" Target="../media/image156.png"/><Relationship Id="rId112" Type="http://schemas.openxmlformats.org/officeDocument/2006/relationships/customXml" Target="../ink/ink168.xml"/><Relationship Id="rId133" Type="http://schemas.openxmlformats.org/officeDocument/2006/relationships/image" Target="../media/image177.png"/><Relationship Id="rId154" Type="http://schemas.openxmlformats.org/officeDocument/2006/relationships/customXml" Target="../ink/ink189.xml"/><Relationship Id="rId16" Type="http://schemas.openxmlformats.org/officeDocument/2006/relationships/customXml" Target="../ink/ink120.xml"/><Relationship Id="rId37" Type="http://schemas.openxmlformats.org/officeDocument/2006/relationships/image" Target="../media/image130.png"/><Relationship Id="rId58" Type="http://schemas.openxmlformats.org/officeDocument/2006/relationships/customXml" Target="../ink/ink141.xml"/><Relationship Id="rId79" Type="http://schemas.openxmlformats.org/officeDocument/2006/relationships/image" Target="../media/image151.png"/><Relationship Id="rId102" Type="http://schemas.openxmlformats.org/officeDocument/2006/relationships/customXml" Target="../ink/ink163.xml"/><Relationship Id="rId123" Type="http://schemas.openxmlformats.org/officeDocument/2006/relationships/image" Target="../media/image172.png"/><Relationship Id="rId144" Type="http://schemas.openxmlformats.org/officeDocument/2006/relationships/customXml" Target="../ink/ink184.xml"/><Relationship Id="rId90" Type="http://schemas.openxmlformats.org/officeDocument/2006/relationships/customXml" Target="../ink/ink1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10A02-C0CD-4536-BB95-540B19AA1C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sz="4800" dirty="0"/>
              <a:t>Zusammenstellung meiner Tools für das BSc Lebensmitteltechnologie Studium</a:t>
            </a:r>
            <a:endParaRPr lang="LID4096" sz="48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62B7B1D-2B0A-484C-8BB6-6504FE8297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Kurzpräsentation von Karim I. Fox</a:t>
            </a:r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94521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DECAFD-15BA-4F42-9D18-B108EEF0B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Tools auf meinem Notebook</a:t>
            </a:r>
            <a:endParaRPr lang="LID4096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A920C1-0E03-4837-9040-CD19E4F4D0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PDF Reader</a:t>
            </a:r>
          </a:p>
          <a:p>
            <a:r>
              <a:rPr lang="de-CH" dirty="0"/>
              <a:t>Zoom</a:t>
            </a:r>
          </a:p>
          <a:p>
            <a:r>
              <a:rPr lang="de-CH" dirty="0"/>
              <a:t>Microsoft Office (Word, PowerPoint, Excel, OneNote, Teams)</a:t>
            </a:r>
          </a:p>
          <a:p>
            <a:r>
              <a:rPr lang="de-CH" dirty="0"/>
              <a:t>Cisco Webex Meetings</a:t>
            </a:r>
          </a:p>
          <a:p>
            <a:r>
              <a:rPr lang="de-CH" dirty="0"/>
              <a:t>DeepL</a:t>
            </a:r>
          </a:p>
          <a:p>
            <a:pPr marL="0" indent="0">
              <a:buNone/>
            </a:pPr>
            <a:endParaRPr lang="de-CH" dirty="0"/>
          </a:p>
          <a:p>
            <a:endParaRPr lang="de-CH" dirty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7857504C-EAA8-4595-9897-F94D1C9B4609}"/>
              </a:ext>
            </a:extLst>
          </p:cNvPr>
          <p:cNvGrpSpPr/>
          <p:nvPr/>
        </p:nvGrpSpPr>
        <p:grpSpPr>
          <a:xfrm>
            <a:off x="2591056" y="1764849"/>
            <a:ext cx="2379600" cy="627480"/>
            <a:chOff x="2591056" y="1764849"/>
            <a:chExt cx="2379600" cy="627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E1C5ADAD-FBFB-47D5-9735-6BFA239C2F2C}"/>
                    </a:ext>
                  </a:extLst>
                </p14:cNvPr>
                <p14:cNvContentPartPr/>
                <p14:nvPr/>
              </p14:nvContentPartPr>
              <p14:xfrm>
                <a:off x="2591056" y="2077329"/>
                <a:ext cx="289080" cy="31248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E1C5ADAD-FBFB-47D5-9735-6BFA239C2F2C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582416" y="2068329"/>
                  <a:ext cx="306720" cy="330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7E878214-103F-4885-BAB5-0E6C23BD45E9}"/>
                    </a:ext>
                  </a:extLst>
                </p14:cNvPr>
                <p14:cNvContentPartPr/>
                <p14:nvPr/>
              </p14:nvContentPartPr>
              <p14:xfrm>
                <a:off x="2912176" y="2191449"/>
                <a:ext cx="152280" cy="20088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7E878214-103F-4885-BAB5-0E6C23BD45E9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903536" y="2182449"/>
                  <a:ext cx="169920" cy="21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DB2A9D19-0902-4882-9FAD-D94CBFD09728}"/>
                    </a:ext>
                  </a:extLst>
                </p14:cNvPr>
                <p14:cNvContentPartPr/>
                <p14:nvPr/>
              </p14:nvContentPartPr>
              <p14:xfrm>
                <a:off x="3110536" y="2180649"/>
                <a:ext cx="195840" cy="17136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DB2A9D19-0902-4882-9FAD-D94CBFD0972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101896" y="2171649"/>
                  <a:ext cx="21348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8EDE57D3-3237-4B90-BB5D-46D60E7BB4D7}"/>
                    </a:ext>
                  </a:extLst>
                </p14:cNvPr>
                <p14:cNvContentPartPr/>
                <p14:nvPr/>
              </p14:nvContentPartPr>
              <p14:xfrm>
                <a:off x="3369376" y="2134929"/>
                <a:ext cx="200880" cy="16848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8EDE57D3-3237-4B90-BB5D-46D60E7BB4D7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360376" y="2125929"/>
                  <a:ext cx="218520" cy="18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9FB2BE19-C8C1-4041-BD05-8D13DB2298F9}"/>
                    </a:ext>
                  </a:extLst>
                </p14:cNvPr>
                <p14:cNvContentPartPr/>
                <p14:nvPr/>
              </p14:nvContentPartPr>
              <p14:xfrm>
                <a:off x="3626776" y="1875729"/>
                <a:ext cx="208800" cy="41400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9FB2BE19-C8C1-4041-BD05-8D13DB2298F9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3617776" y="1866729"/>
                  <a:ext cx="226440" cy="43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ED7322DA-7E80-4344-83BE-B70F6CEE4591}"/>
                    </a:ext>
                  </a:extLst>
                </p14:cNvPr>
                <p14:cNvContentPartPr/>
                <p14:nvPr/>
              </p14:nvContentPartPr>
              <p14:xfrm>
                <a:off x="3816496" y="2066529"/>
                <a:ext cx="174960" cy="18396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ED7322DA-7E80-4344-83BE-B70F6CEE4591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3807856" y="2057889"/>
                  <a:ext cx="192600" cy="20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01734B4C-F6D7-4378-AA3B-55672CAFDB7A}"/>
                    </a:ext>
                  </a:extLst>
                </p14:cNvPr>
                <p14:cNvContentPartPr/>
                <p14:nvPr/>
              </p14:nvContentPartPr>
              <p14:xfrm>
                <a:off x="4063456" y="2080929"/>
                <a:ext cx="10800" cy="10008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01734B4C-F6D7-4378-AA3B-55672CAFDB7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4054816" y="2072289"/>
                  <a:ext cx="28440" cy="11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23227B6C-F97C-4E85-979E-51BDC16C34E3}"/>
                    </a:ext>
                  </a:extLst>
                </p14:cNvPr>
                <p14:cNvContentPartPr/>
                <p14:nvPr/>
              </p14:nvContentPartPr>
              <p14:xfrm>
                <a:off x="4050136" y="1877529"/>
                <a:ext cx="29880" cy="3924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23227B6C-F97C-4E85-979E-51BDC16C34E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4041496" y="1868529"/>
                  <a:ext cx="4752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7534E1EA-DA46-4EAE-9CCD-1B285D0E3D3E}"/>
                    </a:ext>
                  </a:extLst>
                </p14:cNvPr>
                <p14:cNvContentPartPr/>
                <p14:nvPr/>
              </p14:nvContentPartPr>
              <p14:xfrm>
                <a:off x="4194136" y="1764849"/>
                <a:ext cx="164160" cy="41832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7534E1EA-DA46-4EAE-9CCD-1B285D0E3D3E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185136" y="1755849"/>
                  <a:ext cx="181800" cy="43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59231E26-F2EC-4367-8AEB-0A8D3A244C97}"/>
                    </a:ext>
                  </a:extLst>
                </p14:cNvPr>
                <p14:cNvContentPartPr/>
                <p14:nvPr/>
              </p14:nvContentPartPr>
              <p14:xfrm>
                <a:off x="4128976" y="2003169"/>
                <a:ext cx="138960" cy="936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59231E26-F2EC-4367-8AEB-0A8D3A244C97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4120336" y="1994529"/>
                  <a:ext cx="156600" cy="2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DA682863-ED4C-44C3-91A5-EB58474B1B23}"/>
                    </a:ext>
                  </a:extLst>
                </p14:cNvPr>
                <p14:cNvContentPartPr/>
                <p14:nvPr/>
              </p14:nvContentPartPr>
              <p14:xfrm>
                <a:off x="4352896" y="1987329"/>
                <a:ext cx="185760" cy="18936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DA682863-ED4C-44C3-91A5-EB58474B1B23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4344256" y="1978329"/>
                  <a:ext cx="203400" cy="20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0EB77C4D-57A8-4532-939D-4A6917AA31B6}"/>
                    </a:ext>
                  </a:extLst>
                </p14:cNvPr>
                <p14:cNvContentPartPr/>
                <p14:nvPr/>
              </p14:nvContentPartPr>
              <p14:xfrm>
                <a:off x="4548016" y="1972929"/>
                <a:ext cx="164160" cy="16236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0EB77C4D-57A8-4532-939D-4A6917AA31B6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539016" y="1964289"/>
                  <a:ext cx="181800" cy="18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E312065F-4AC4-4457-83BD-358BF7F4A40E}"/>
                    </a:ext>
                  </a:extLst>
                </p14:cNvPr>
                <p14:cNvContentPartPr/>
                <p14:nvPr/>
              </p14:nvContentPartPr>
              <p14:xfrm>
                <a:off x="4792816" y="1917489"/>
                <a:ext cx="177840" cy="37368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E312065F-4AC4-4457-83BD-358BF7F4A40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4784176" y="1908489"/>
                  <a:ext cx="195480" cy="391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uppieren 40">
            <a:extLst>
              <a:ext uri="{FF2B5EF4-FFF2-40B4-BE49-F238E27FC236}">
                <a16:creationId xmlns:a16="http://schemas.microsoft.com/office/drawing/2014/main" id="{03901F7A-51D0-49FF-A111-8BF181553C16}"/>
              </a:ext>
            </a:extLst>
          </p:cNvPr>
          <p:cNvGrpSpPr/>
          <p:nvPr/>
        </p:nvGrpSpPr>
        <p:grpSpPr>
          <a:xfrm>
            <a:off x="295336" y="2780409"/>
            <a:ext cx="3416760" cy="2781720"/>
            <a:chOff x="295336" y="2780409"/>
            <a:chExt cx="3416760" cy="2781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EA6924E6-A59D-44D2-BA85-F29D31117645}"/>
                    </a:ext>
                  </a:extLst>
                </p14:cNvPr>
                <p14:cNvContentPartPr/>
                <p14:nvPr/>
              </p14:nvContentPartPr>
              <p14:xfrm>
                <a:off x="2006416" y="3973809"/>
                <a:ext cx="176400" cy="26136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EA6924E6-A59D-44D2-BA85-F29D31117645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997776" y="3964809"/>
                  <a:ext cx="194040" cy="27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68722794-AF92-41DA-96E7-D5D2C4C18C9D}"/>
                    </a:ext>
                  </a:extLst>
                </p14:cNvPr>
                <p14:cNvContentPartPr/>
                <p14:nvPr/>
              </p14:nvContentPartPr>
              <p14:xfrm>
                <a:off x="2146096" y="3882369"/>
                <a:ext cx="34920" cy="1728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68722794-AF92-41DA-96E7-D5D2C4C18C9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137096" y="3873369"/>
                  <a:ext cx="525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E5F774C8-C099-467A-B788-6D1005D3667A}"/>
                    </a:ext>
                  </a:extLst>
                </p14:cNvPr>
                <p14:cNvContentPartPr/>
                <p14:nvPr/>
              </p14:nvContentPartPr>
              <p14:xfrm>
                <a:off x="2208376" y="3897849"/>
                <a:ext cx="2880" cy="468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E5F774C8-C099-467A-B788-6D1005D3667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2199736" y="3889209"/>
                  <a:ext cx="2052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2DF155D1-9450-41E8-A709-09E410DB3FE6}"/>
                    </a:ext>
                  </a:extLst>
                </p14:cNvPr>
                <p14:cNvContentPartPr/>
                <p14:nvPr/>
              </p14:nvContentPartPr>
              <p14:xfrm>
                <a:off x="2242216" y="3945729"/>
                <a:ext cx="409680" cy="35280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2DF155D1-9450-41E8-A709-09E410DB3FE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233576" y="3937089"/>
                  <a:ext cx="427320" cy="37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98D5943E-3F38-41CA-842E-A9AAC4EE36E1}"/>
                    </a:ext>
                  </a:extLst>
                </p14:cNvPr>
                <p14:cNvContentPartPr/>
                <p14:nvPr/>
              </p14:nvContentPartPr>
              <p14:xfrm>
                <a:off x="2655496" y="4105929"/>
                <a:ext cx="264240" cy="17640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98D5943E-3F38-41CA-842E-A9AAC4EE36E1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646496" y="4097289"/>
                  <a:ext cx="281880" cy="19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1D15D2C8-0980-4B6A-BCB9-15F00B8763A9}"/>
                    </a:ext>
                  </a:extLst>
                </p14:cNvPr>
                <p14:cNvContentPartPr/>
                <p14:nvPr/>
              </p14:nvContentPartPr>
              <p14:xfrm>
                <a:off x="2970496" y="3955089"/>
                <a:ext cx="117000" cy="2854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1D15D2C8-0980-4B6A-BCB9-15F00B8763A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961496" y="3946089"/>
                  <a:ext cx="13464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CAA4B9C7-A7B1-4E02-8964-67897C3477B8}"/>
                    </a:ext>
                  </a:extLst>
                </p14:cNvPr>
                <p14:cNvContentPartPr/>
                <p14:nvPr/>
              </p14:nvContentPartPr>
              <p14:xfrm>
                <a:off x="2936296" y="4094049"/>
                <a:ext cx="105840" cy="1188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CAA4B9C7-A7B1-4E02-8964-67897C3477B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2927296" y="4085409"/>
                  <a:ext cx="12348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5437DB5C-5A4E-4A01-91B7-D6A7520DA5D9}"/>
                    </a:ext>
                  </a:extLst>
                </p14:cNvPr>
                <p14:cNvContentPartPr/>
                <p14:nvPr/>
              </p14:nvContentPartPr>
              <p14:xfrm>
                <a:off x="3054376" y="4090809"/>
                <a:ext cx="209160" cy="18216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5437DB5C-5A4E-4A01-91B7-D6A7520DA5D9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045376" y="4081809"/>
                  <a:ext cx="226800" cy="19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F1864C1A-F113-4276-BB91-1F54DE8D4D00}"/>
                    </a:ext>
                  </a:extLst>
                </p14:cNvPr>
                <p14:cNvContentPartPr/>
                <p14:nvPr/>
              </p14:nvContentPartPr>
              <p14:xfrm>
                <a:off x="3124936" y="4166409"/>
                <a:ext cx="90720" cy="1260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F1864C1A-F113-4276-BB91-1F54DE8D4D00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3115936" y="4157409"/>
                  <a:ext cx="108360" cy="30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6067FAE7-EB83-41C7-9DBC-7663EDB1B534}"/>
                    </a:ext>
                  </a:extLst>
                </p14:cNvPr>
                <p14:cNvContentPartPr/>
                <p14:nvPr/>
              </p14:nvContentPartPr>
              <p14:xfrm>
                <a:off x="3270376" y="4106289"/>
                <a:ext cx="441720" cy="17604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6067FAE7-EB83-41C7-9DBC-7663EDB1B534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3261376" y="4097649"/>
                  <a:ext cx="45936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04DEA086-88C3-4326-82DB-425EC73EB2A7}"/>
                    </a:ext>
                  </a:extLst>
                </p14:cNvPr>
                <p14:cNvContentPartPr/>
                <p14:nvPr/>
              </p14:nvContentPartPr>
              <p14:xfrm>
                <a:off x="295336" y="2780409"/>
                <a:ext cx="1585080" cy="278172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04DEA086-88C3-4326-82DB-425EC73EB2A7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86336" y="2771769"/>
                  <a:ext cx="1602720" cy="279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800C5A3E-ED32-4293-84F2-A09E426C9EA0}"/>
                    </a:ext>
                  </a:extLst>
                </p14:cNvPr>
                <p14:cNvContentPartPr/>
                <p14:nvPr/>
              </p14:nvContentPartPr>
              <p14:xfrm>
                <a:off x="523936" y="3609849"/>
                <a:ext cx="192240" cy="46872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800C5A3E-ED32-4293-84F2-A09E426C9EA0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514936" y="3600849"/>
                  <a:ext cx="209880" cy="4863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2" name="Freihand 41">
                <a:extLst>
                  <a:ext uri="{FF2B5EF4-FFF2-40B4-BE49-F238E27FC236}">
                    <a16:creationId xmlns:a16="http://schemas.microsoft.com/office/drawing/2014/main" id="{6F38EF1A-1FFF-42C2-8194-EF757A19BC75}"/>
                  </a:ext>
                </a:extLst>
              </p14:cNvPr>
              <p14:cNvContentPartPr/>
              <p14:nvPr/>
            </p14:nvContentPartPr>
            <p14:xfrm>
              <a:off x="1806256" y="5458809"/>
              <a:ext cx="172800" cy="265680"/>
            </p14:xfrm>
          </p:contentPart>
        </mc:Choice>
        <mc:Fallback>
          <p:pic>
            <p:nvPicPr>
              <p:cNvPr id="42" name="Freihand 41">
                <a:extLst>
                  <a:ext uri="{FF2B5EF4-FFF2-40B4-BE49-F238E27FC236}">
                    <a16:creationId xmlns:a16="http://schemas.microsoft.com/office/drawing/2014/main" id="{6F38EF1A-1FFF-42C2-8194-EF757A19BC7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1797616" y="5450169"/>
                <a:ext cx="190440" cy="28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57" name="Gruppieren 56">
            <a:extLst>
              <a:ext uri="{FF2B5EF4-FFF2-40B4-BE49-F238E27FC236}">
                <a16:creationId xmlns:a16="http://schemas.microsoft.com/office/drawing/2014/main" id="{AE09C31A-1411-4A1F-9C79-BA2D15CC8729}"/>
              </a:ext>
            </a:extLst>
          </p:cNvPr>
          <p:cNvGrpSpPr/>
          <p:nvPr/>
        </p:nvGrpSpPr>
        <p:grpSpPr>
          <a:xfrm>
            <a:off x="2201536" y="5333529"/>
            <a:ext cx="1310760" cy="566280"/>
            <a:chOff x="2201536" y="5333529"/>
            <a:chExt cx="1310760" cy="56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1CB488A3-0B01-4868-BF96-E6914839CAD4}"/>
                    </a:ext>
                  </a:extLst>
                </p14:cNvPr>
                <p14:cNvContentPartPr/>
                <p14:nvPr/>
              </p14:nvContentPartPr>
              <p14:xfrm>
                <a:off x="2201536" y="5439009"/>
                <a:ext cx="338040" cy="46080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1CB488A3-0B01-4868-BF96-E6914839CAD4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2192536" y="5430369"/>
                  <a:ext cx="355680" cy="47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71BE8F6C-66B1-49FC-8615-9ACC4F0F2893}"/>
                    </a:ext>
                  </a:extLst>
                </p14:cNvPr>
                <p14:cNvContentPartPr/>
                <p14:nvPr/>
              </p14:nvContentPartPr>
              <p14:xfrm>
                <a:off x="2613376" y="5686329"/>
                <a:ext cx="168480" cy="14580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71BE8F6C-66B1-49FC-8615-9ACC4F0F2893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2604376" y="5677689"/>
                  <a:ext cx="186120" cy="163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6A6F140C-C913-4E48-8C0A-1FCF758E13B1}"/>
                    </a:ext>
                  </a:extLst>
                </p14:cNvPr>
                <p14:cNvContentPartPr/>
                <p14:nvPr/>
              </p14:nvContentPartPr>
              <p14:xfrm>
                <a:off x="2808496" y="5333529"/>
                <a:ext cx="196200" cy="47808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6A6F140C-C913-4E48-8C0A-1FCF758E13B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2799856" y="5324529"/>
                  <a:ext cx="213840" cy="49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E5C41919-B868-4C2F-99A6-8940804A2FFC}"/>
                    </a:ext>
                  </a:extLst>
                </p14:cNvPr>
                <p14:cNvContentPartPr/>
                <p14:nvPr/>
              </p14:nvContentPartPr>
              <p14:xfrm>
                <a:off x="2984536" y="5642409"/>
                <a:ext cx="55080" cy="13716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E5C41919-B868-4C2F-99A6-8940804A2FF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2975896" y="5633409"/>
                  <a:ext cx="7272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DB94EA4A-3F5B-4FEE-9718-6A8CE54B4DBD}"/>
                    </a:ext>
                  </a:extLst>
                </p14:cNvPr>
                <p14:cNvContentPartPr/>
                <p14:nvPr/>
              </p14:nvContentPartPr>
              <p14:xfrm>
                <a:off x="2989216" y="5504169"/>
                <a:ext cx="26280" cy="3168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DB94EA4A-3F5B-4FEE-9718-6A8CE54B4DBD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2980216" y="5495529"/>
                  <a:ext cx="43920" cy="49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3C31D90E-BEAF-4116-83BB-20AFAFB20F77}"/>
                    </a:ext>
                  </a:extLst>
                </p14:cNvPr>
                <p14:cNvContentPartPr/>
                <p14:nvPr/>
              </p14:nvContentPartPr>
              <p14:xfrm>
                <a:off x="3049696" y="5636289"/>
                <a:ext cx="230040" cy="14220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3C31D90E-BEAF-4116-83BB-20AFAFB20F77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3040696" y="5627289"/>
                  <a:ext cx="24768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3B53E40D-BBE3-43C3-804A-6D5B33A090F5}"/>
                    </a:ext>
                  </a:extLst>
                </p14:cNvPr>
                <p14:cNvContentPartPr/>
                <p14:nvPr/>
              </p14:nvContentPartPr>
              <p14:xfrm>
                <a:off x="3286216" y="5606049"/>
                <a:ext cx="226080" cy="16740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3B53E40D-BBE3-43C3-804A-6D5B33A090F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3277576" y="5597409"/>
                  <a:ext cx="243720" cy="185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56" name="Gruppieren 55">
            <a:extLst>
              <a:ext uri="{FF2B5EF4-FFF2-40B4-BE49-F238E27FC236}">
                <a16:creationId xmlns:a16="http://schemas.microsoft.com/office/drawing/2014/main" id="{3DD89693-9382-4694-80BE-B22395BF3ACC}"/>
              </a:ext>
            </a:extLst>
          </p:cNvPr>
          <p:cNvGrpSpPr/>
          <p:nvPr/>
        </p:nvGrpSpPr>
        <p:grpSpPr>
          <a:xfrm>
            <a:off x="3980296" y="5253609"/>
            <a:ext cx="1300680" cy="546840"/>
            <a:chOff x="3980296" y="5253609"/>
            <a:chExt cx="1300680" cy="54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F88C8C9F-49AF-46D6-8D52-E10A0CAA67F8}"/>
                    </a:ext>
                  </a:extLst>
                </p14:cNvPr>
                <p14:cNvContentPartPr/>
                <p14:nvPr/>
              </p14:nvContentPartPr>
              <p14:xfrm>
                <a:off x="3980296" y="5359449"/>
                <a:ext cx="330120" cy="44100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F88C8C9F-49AF-46D6-8D52-E10A0CAA67F8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3971296" y="5350809"/>
                  <a:ext cx="347760" cy="45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AC9E5DD0-BE79-48FD-A3AA-AE714C97AC1D}"/>
                    </a:ext>
                  </a:extLst>
                </p14:cNvPr>
                <p14:cNvContentPartPr/>
                <p14:nvPr/>
              </p14:nvContentPartPr>
              <p14:xfrm>
                <a:off x="4358656" y="5595249"/>
                <a:ext cx="169560" cy="14436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AC9E5DD0-BE79-48FD-A3AA-AE714C97AC1D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349656" y="5586249"/>
                  <a:ext cx="187200" cy="162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AE5CE2CA-F83B-46D7-B6D4-BCF85D2FECA3}"/>
                    </a:ext>
                  </a:extLst>
                </p14:cNvPr>
                <p14:cNvContentPartPr/>
                <p14:nvPr/>
              </p14:nvContentPartPr>
              <p14:xfrm>
                <a:off x="4576096" y="5296809"/>
                <a:ext cx="185760" cy="44172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AE5CE2CA-F83B-46D7-B6D4-BCF85D2FECA3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4567096" y="5287809"/>
                  <a:ext cx="203400" cy="45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8758D354-E59A-41EC-B338-7D4964A5FA17}"/>
                    </a:ext>
                  </a:extLst>
                </p14:cNvPr>
                <p14:cNvContentPartPr/>
                <p14:nvPr/>
              </p14:nvContentPartPr>
              <p14:xfrm>
                <a:off x="4778416" y="5596689"/>
                <a:ext cx="127440" cy="11196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8758D354-E59A-41EC-B338-7D4964A5FA1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4769776" y="5588049"/>
                  <a:ext cx="145080" cy="12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459E6E0D-CE03-4E86-A85F-77E8A68A9BB9}"/>
                    </a:ext>
                  </a:extLst>
                </p14:cNvPr>
                <p14:cNvContentPartPr/>
                <p14:nvPr/>
              </p14:nvContentPartPr>
              <p14:xfrm>
                <a:off x="4940056" y="5598129"/>
                <a:ext cx="130320" cy="9288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459E6E0D-CE03-4E86-A85F-77E8A68A9BB9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4931056" y="5589129"/>
                  <a:ext cx="147960" cy="11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9B3019F1-0244-47B8-BFE6-E5AC5E54E32E}"/>
                    </a:ext>
                  </a:extLst>
                </p14:cNvPr>
                <p14:cNvContentPartPr/>
                <p14:nvPr/>
              </p14:nvContentPartPr>
              <p14:xfrm>
                <a:off x="5154616" y="5253609"/>
                <a:ext cx="126360" cy="43524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9B3019F1-0244-47B8-BFE6-E5AC5E54E32E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5145616" y="5244609"/>
                  <a:ext cx="144000" cy="452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1" name="Gruppieren 80">
            <a:extLst>
              <a:ext uri="{FF2B5EF4-FFF2-40B4-BE49-F238E27FC236}">
                <a16:creationId xmlns:a16="http://schemas.microsoft.com/office/drawing/2014/main" id="{9D8BE8F6-C4D4-4E33-A152-EB0929BF8283}"/>
              </a:ext>
            </a:extLst>
          </p:cNvPr>
          <p:cNvGrpSpPr/>
          <p:nvPr/>
        </p:nvGrpSpPr>
        <p:grpSpPr>
          <a:xfrm>
            <a:off x="6143536" y="3122769"/>
            <a:ext cx="3369240" cy="1477440"/>
            <a:chOff x="6143536" y="3122769"/>
            <a:chExt cx="3369240" cy="14774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B4A41F2F-32C5-4784-9E82-37EDFC5F8AD6}"/>
                    </a:ext>
                  </a:extLst>
                </p14:cNvPr>
                <p14:cNvContentPartPr/>
                <p14:nvPr/>
              </p14:nvContentPartPr>
              <p14:xfrm>
                <a:off x="7402096" y="3122769"/>
                <a:ext cx="229320" cy="70524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B4A41F2F-32C5-4784-9E82-37EDFC5F8AD6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7393456" y="3114129"/>
                  <a:ext cx="246960" cy="72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D96E4968-F7D2-49B9-86E9-2C345511A981}"/>
                    </a:ext>
                  </a:extLst>
                </p14:cNvPr>
                <p14:cNvContentPartPr/>
                <p14:nvPr/>
              </p14:nvContentPartPr>
              <p14:xfrm>
                <a:off x="7410016" y="3776169"/>
                <a:ext cx="260640" cy="15768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D96E4968-F7D2-49B9-86E9-2C345511A981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7401376" y="3767529"/>
                  <a:ext cx="27828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61" name="Freihand 60">
                  <a:extLst>
                    <a:ext uri="{FF2B5EF4-FFF2-40B4-BE49-F238E27FC236}">
                      <a16:creationId xmlns:a16="http://schemas.microsoft.com/office/drawing/2014/main" id="{2DBBC611-96A8-4627-9BB1-39EE0DEA995F}"/>
                    </a:ext>
                  </a:extLst>
                </p14:cNvPr>
                <p14:cNvContentPartPr/>
                <p14:nvPr/>
              </p14:nvContentPartPr>
              <p14:xfrm>
                <a:off x="6143536" y="4165329"/>
                <a:ext cx="137880" cy="278280"/>
              </p14:xfrm>
            </p:contentPart>
          </mc:Choice>
          <mc:Fallback>
            <p:pic>
              <p:nvPicPr>
                <p:cNvPr id="61" name="Freihand 60">
                  <a:extLst>
                    <a:ext uri="{FF2B5EF4-FFF2-40B4-BE49-F238E27FC236}">
                      <a16:creationId xmlns:a16="http://schemas.microsoft.com/office/drawing/2014/main" id="{2DBBC611-96A8-4627-9BB1-39EE0DEA995F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134896" y="4156329"/>
                  <a:ext cx="155520" cy="29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4F842F7A-DF67-4FBC-AC14-D42C92593F83}"/>
                    </a:ext>
                  </a:extLst>
                </p14:cNvPr>
                <p14:cNvContentPartPr/>
                <p14:nvPr/>
              </p14:nvContentPartPr>
              <p14:xfrm>
                <a:off x="6296896" y="4336329"/>
                <a:ext cx="114480" cy="11736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4F842F7A-DF67-4FBC-AC14-D42C92593F83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287896" y="4327329"/>
                  <a:ext cx="132120" cy="135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3" name="Freihand 62">
                  <a:extLst>
                    <a:ext uri="{FF2B5EF4-FFF2-40B4-BE49-F238E27FC236}">
                      <a16:creationId xmlns:a16="http://schemas.microsoft.com/office/drawing/2014/main" id="{FB034A74-447D-411D-A886-51C0C696620B}"/>
                    </a:ext>
                  </a:extLst>
                </p14:cNvPr>
                <p14:cNvContentPartPr/>
                <p14:nvPr/>
              </p14:nvContentPartPr>
              <p14:xfrm>
                <a:off x="6484096" y="4056249"/>
                <a:ext cx="169200" cy="417600"/>
              </p14:xfrm>
            </p:contentPart>
          </mc:Choice>
          <mc:Fallback>
            <p:pic>
              <p:nvPicPr>
                <p:cNvPr id="63" name="Freihand 62">
                  <a:extLst>
                    <a:ext uri="{FF2B5EF4-FFF2-40B4-BE49-F238E27FC236}">
                      <a16:creationId xmlns:a16="http://schemas.microsoft.com/office/drawing/2014/main" id="{FB034A74-447D-411D-A886-51C0C696620B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6475096" y="4047249"/>
                  <a:ext cx="186840" cy="43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4" name="Freihand 63">
                  <a:extLst>
                    <a:ext uri="{FF2B5EF4-FFF2-40B4-BE49-F238E27FC236}">
                      <a16:creationId xmlns:a16="http://schemas.microsoft.com/office/drawing/2014/main" id="{64CE118B-CD9D-4840-94E4-B45FCECB7B75}"/>
                    </a:ext>
                  </a:extLst>
                </p14:cNvPr>
                <p14:cNvContentPartPr/>
                <p14:nvPr/>
              </p14:nvContentPartPr>
              <p14:xfrm>
                <a:off x="6696496" y="4345689"/>
                <a:ext cx="100080" cy="86760"/>
              </p14:xfrm>
            </p:contentPart>
          </mc:Choice>
          <mc:Fallback>
            <p:pic>
              <p:nvPicPr>
                <p:cNvPr id="64" name="Freihand 63">
                  <a:extLst>
                    <a:ext uri="{FF2B5EF4-FFF2-40B4-BE49-F238E27FC236}">
                      <a16:creationId xmlns:a16="http://schemas.microsoft.com/office/drawing/2014/main" id="{64CE118B-CD9D-4840-94E4-B45FCECB7B75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6687856" y="4336689"/>
                  <a:ext cx="117720" cy="104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5D4F7B8B-91B3-4073-B9D3-63A829BC5DC0}"/>
                    </a:ext>
                  </a:extLst>
                </p14:cNvPr>
                <p14:cNvContentPartPr/>
                <p14:nvPr/>
              </p14:nvContentPartPr>
              <p14:xfrm>
                <a:off x="6787216" y="4326969"/>
                <a:ext cx="183600" cy="13824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5D4F7B8B-91B3-4073-B9D3-63A829BC5DC0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778216" y="4318329"/>
                  <a:ext cx="20124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E1BB171A-E9BC-4670-A06B-D18E3F509636}"/>
                    </a:ext>
                  </a:extLst>
                </p14:cNvPr>
                <p14:cNvContentPartPr/>
                <p14:nvPr/>
              </p14:nvContentPartPr>
              <p14:xfrm>
                <a:off x="7008256" y="4329849"/>
                <a:ext cx="33840" cy="14940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E1BB171A-E9BC-4670-A06B-D18E3F509636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999616" y="4321209"/>
                  <a:ext cx="51480" cy="16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98E67663-D045-4D12-9355-D390A5E58E07}"/>
                    </a:ext>
                  </a:extLst>
                </p14:cNvPr>
                <p14:cNvContentPartPr/>
                <p14:nvPr/>
              </p14:nvContentPartPr>
              <p14:xfrm>
                <a:off x="7041736" y="4154169"/>
                <a:ext cx="48960" cy="4536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98E67663-D045-4D12-9355-D390A5E58E0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033096" y="4145529"/>
                  <a:ext cx="66600" cy="63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489474D8-98E8-4340-AEFC-EA4E0B0FBEB4}"/>
                    </a:ext>
                  </a:extLst>
                </p14:cNvPr>
                <p14:cNvContentPartPr/>
                <p14:nvPr/>
              </p14:nvContentPartPr>
              <p14:xfrm>
                <a:off x="7092856" y="4081449"/>
                <a:ext cx="541800" cy="39096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489474D8-98E8-4340-AEFC-EA4E0B0FBEB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084216" y="4072809"/>
                  <a:ext cx="559440" cy="40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70" name="Freihand 69">
                  <a:extLst>
                    <a:ext uri="{FF2B5EF4-FFF2-40B4-BE49-F238E27FC236}">
                      <a16:creationId xmlns:a16="http://schemas.microsoft.com/office/drawing/2014/main" id="{DDDEA1E4-F3BF-4C15-9FF5-3ED1B5CC7418}"/>
                    </a:ext>
                  </a:extLst>
                </p14:cNvPr>
                <p14:cNvContentPartPr/>
                <p14:nvPr/>
              </p14:nvContentPartPr>
              <p14:xfrm>
                <a:off x="7631776" y="4469169"/>
                <a:ext cx="36000" cy="131040"/>
              </p14:xfrm>
            </p:contentPart>
          </mc:Choice>
          <mc:Fallback>
            <p:pic>
              <p:nvPicPr>
                <p:cNvPr id="70" name="Freihand 69">
                  <a:extLst>
                    <a:ext uri="{FF2B5EF4-FFF2-40B4-BE49-F238E27FC236}">
                      <a16:creationId xmlns:a16="http://schemas.microsoft.com/office/drawing/2014/main" id="{DDDEA1E4-F3BF-4C15-9FF5-3ED1B5CC7418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622776" y="4460529"/>
                  <a:ext cx="53640" cy="148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F1D23992-8C1D-40F5-B3FF-718FB9102DC9}"/>
                    </a:ext>
                  </a:extLst>
                </p14:cNvPr>
                <p14:cNvContentPartPr/>
                <p14:nvPr/>
              </p14:nvContentPartPr>
              <p14:xfrm>
                <a:off x="7792696" y="4102689"/>
                <a:ext cx="303120" cy="35928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F1D23992-8C1D-40F5-B3FF-718FB9102DC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784056" y="4094049"/>
                  <a:ext cx="32076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78E438CF-2DC3-4C5F-A5DC-00A11284961E}"/>
                    </a:ext>
                  </a:extLst>
                </p14:cNvPr>
                <p14:cNvContentPartPr/>
                <p14:nvPr/>
              </p14:nvContentPartPr>
              <p14:xfrm>
                <a:off x="8105896" y="4268649"/>
                <a:ext cx="187560" cy="16632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78E438CF-2DC3-4C5F-A5DC-00A11284961E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096896" y="4260009"/>
                  <a:ext cx="205200" cy="18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B7EA5E91-CC9B-4392-A02F-4D6DE4292D4D}"/>
                    </a:ext>
                  </a:extLst>
                </p14:cNvPr>
                <p14:cNvContentPartPr/>
                <p14:nvPr/>
              </p14:nvContentPartPr>
              <p14:xfrm>
                <a:off x="8307496" y="4287009"/>
                <a:ext cx="122400" cy="7632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B7EA5E91-CC9B-4392-A02F-4D6DE4292D4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298856" y="4278369"/>
                  <a:ext cx="140040" cy="9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12CAFAEB-FE9B-4ABF-994A-9543D9BBFBC3}"/>
                    </a:ext>
                  </a:extLst>
                </p14:cNvPr>
                <p14:cNvContentPartPr/>
                <p14:nvPr/>
              </p14:nvContentPartPr>
              <p14:xfrm>
                <a:off x="8464096" y="4018809"/>
                <a:ext cx="348480" cy="36324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12CAFAEB-FE9B-4ABF-994A-9543D9BBFBC3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455096" y="4009809"/>
                  <a:ext cx="366120" cy="38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93EA9FBF-AA36-4571-AB71-BAD8C533F0F3}"/>
                    </a:ext>
                  </a:extLst>
                </p14:cNvPr>
                <p14:cNvContentPartPr/>
                <p14:nvPr/>
              </p14:nvContentPartPr>
              <p14:xfrm>
                <a:off x="8807536" y="4062009"/>
                <a:ext cx="49680" cy="280800"/>
              </p14:xfrm>
            </p:contentPart>
          </mc:Choice>
          <mc:Fallback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93EA9FBF-AA36-4571-AB71-BAD8C533F0F3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798896" y="4053369"/>
                  <a:ext cx="67320" cy="29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6E4FDB27-4440-4796-91F9-5E01DB623F88}"/>
                    </a:ext>
                  </a:extLst>
                </p14:cNvPr>
                <p14:cNvContentPartPr/>
                <p14:nvPr/>
              </p14:nvContentPartPr>
              <p14:xfrm>
                <a:off x="8914456" y="4047609"/>
                <a:ext cx="146160" cy="28116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6E4FDB27-4440-4796-91F9-5E01DB623F88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8905816" y="4038969"/>
                  <a:ext cx="163800" cy="29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8" name="Freihand 77">
                  <a:extLst>
                    <a:ext uri="{FF2B5EF4-FFF2-40B4-BE49-F238E27FC236}">
                      <a16:creationId xmlns:a16="http://schemas.microsoft.com/office/drawing/2014/main" id="{925C0CB2-0153-4983-9EA3-8980C1C1958D}"/>
                    </a:ext>
                  </a:extLst>
                </p14:cNvPr>
                <p14:cNvContentPartPr/>
                <p14:nvPr/>
              </p14:nvContentPartPr>
              <p14:xfrm>
                <a:off x="8895376" y="4195929"/>
                <a:ext cx="71280" cy="14760"/>
              </p14:xfrm>
            </p:contentPart>
          </mc:Choice>
          <mc:Fallback>
            <p:pic>
              <p:nvPicPr>
                <p:cNvPr id="78" name="Freihand 77">
                  <a:extLst>
                    <a:ext uri="{FF2B5EF4-FFF2-40B4-BE49-F238E27FC236}">
                      <a16:creationId xmlns:a16="http://schemas.microsoft.com/office/drawing/2014/main" id="{925C0CB2-0153-4983-9EA3-8980C1C1958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8886376" y="4187289"/>
                  <a:ext cx="88920" cy="3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3850B373-35A2-4693-8FD2-8023F128D6C2}"/>
                    </a:ext>
                  </a:extLst>
                </p14:cNvPr>
                <p14:cNvContentPartPr/>
                <p14:nvPr/>
              </p14:nvContentPartPr>
              <p14:xfrm>
                <a:off x="9039376" y="4121049"/>
                <a:ext cx="399600" cy="21780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3850B373-35A2-4693-8FD2-8023F128D6C2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9030736" y="4112049"/>
                  <a:ext cx="41724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80" name="Freihand 79">
                  <a:extLst>
                    <a:ext uri="{FF2B5EF4-FFF2-40B4-BE49-F238E27FC236}">
                      <a16:creationId xmlns:a16="http://schemas.microsoft.com/office/drawing/2014/main" id="{E761107C-5861-43B8-968B-2F92337788E6}"/>
                    </a:ext>
                  </a:extLst>
                </p14:cNvPr>
                <p14:cNvContentPartPr/>
                <p14:nvPr/>
              </p14:nvContentPartPr>
              <p14:xfrm>
                <a:off x="9469576" y="4296729"/>
                <a:ext cx="43200" cy="115200"/>
              </p14:xfrm>
            </p:contentPart>
          </mc:Choice>
          <mc:Fallback>
            <p:pic>
              <p:nvPicPr>
                <p:cNvPr id="80" name="Freihand 79">
                  <a:extLst>
                    <a:ext uri="{FF2B5EF4-FFF2-40B4-BE49-F238E27FC236}">
                      <a16:creationId xmlns:a16="http://schemas.microsoft.com/office/drawing/2014/main" id="{E761107C-5861-43B8-968B-2F92337788E6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9460576" y="4288089"/>
                  <a:ext cx="60840" cy="132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0" name="Gruppieren 99">
            <a:extLst>
              <a:ext uri="{FF2B5EF4-FFF2-40B4-BE49-F238E27FC236}">
                <a16:creationId xmlns:a16="http://schemas.microsoft.com/office/drawing/2014/main" id="{3B976A75-5D2B-4D91-AEF8-2913EA08DB19}"/>
              </a:ext>
            </a:extLst>
          </p:cNvPr>
          <p:cNvGrpSpPr/>
          <p:nvPr/>
        </p:nvGrpSpPr>
        <p:grpSpPr>
          <a:xfrm>
            <a:off x="6099256" y="4662849"/>
            <a:ext cx="2475360" cy="375840"/>
            <a:chOff x="6099256" y="4662849"/>
            <a:chExt cx="2475360" cy="375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82" name="Freihand 81">
                  <a:extLst>
                    <a:ext uri="{FF2B5EF4-FFF2-40B4-BE49-F238E27FC236}">
                      <a16:creationId xmlns:a16="http://schemas.microsoft.com/office/drawing/2014/main" id="{109E343E-9444-45DC-A186-968E8A2BB3C9}"/>
                    </a:ext>
                  </a:extLst>
                </p14:cNvPr>
                <p14:cNvContentPartPr/>
                <p14:nvPr/>
              </p14:nvContentPartPr>
              <p14:xfrm>
                <a:off x="6099256" y="4800369"/>
                <a:ext cx="365760" cy="159120"/>
              </p14:xfrm>
            </p:contentPart>
          </mc:Choice>
          <mc:Fallback>
            <p:pic>
              <p:nvPicPr>
                <p:cNvPr id="82" name="Freihand 81">
                  <a:extLst>
                    <a:ext uri="{FF2B5EF4-FFF2-40B4-BE49-F238E27FC236}">
                      <a16:creationId xmlns:a16="http://schemas.microsoft.com/office/drawing/2014/main" id="{109E343E-9444-45DC-A186-968E8A2BB3C9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6090616" y="4791369"/>
                  <a:ext cx="383400" cy="176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83" name="Freihand 82">
                  <a:extLst>
                    <a:ext uri="{FF2B5EF4-FFF2-40B4-BE49-F238E27FC236}">
                      <a16:creationId xmlns:a16="http://schemas.microsoft.com/office/drawing/2014/main" id="{4A96F038-F212-4C28-93F6-8CE81D1C8975}"/>
                    </a:ext>
                  </a:extLst>
                </p14:cNvPr>
                <p14:cNvContentPartPr/>
                <p14:nvPr/>
              </p14:nvContentPartPr>
              <p14:xfrm>
                <a:off x="6444496" y="4817649"/>
                <a:ext cx="120240" cy="156240"/>
              </p14:xfrm>
            </p:contentPart>
          </mc:Choice>
          <mc:Fallback>
            <p:pic>
              <p:nvPicPr>
                <p:cNvPr id="83" name="Freihand 82">
                  <a:extLst>
                    <a:ext uri="{FF2B5EF4-FFF2-40B4-BE49-F238E27FC236}">
                      <a16:creationId xmlns:a16="http://schemas.microsoft.com/office/drawing/2014/main" id="{4A96F038-F212-4C28-93F6-8CE81D1C8975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6435856" y="4809009"/>
                  <a:ext cx="13788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84" name="Freihand 83">
                  <a:extLst>
                    <a:ext uri="{FF2B5EF4-FFF2-40B4-BE49-F238E27FC236}">
                      <a16:creationId xmlns:a16="http://schemas.microsoft.com/office/drawing/2014/main" id="{BFE36E75-33CD-4BEE-B475-3B9C8AE626CD}"/>
                    </a:ext>
                  </a:extLst>
                </p14:cNvPr>
                <p14:cNvContentPartPr/>
                <p14:nvPr/>
              </p14:nvContentPartPr>
              <p14:xfrm>
                <a:off x="6596056" y="4691649"/>
                <a:ext cx="164520" cy="256320"/>
              </p14:xfrm>
            </p:contentPart>
          </mc:Choice>
          <mc:Fallback>
            <p:pic>
              <p:nvPicPr>
                <p:cNvPr id="84" name="Freihand 83">
                  <a:extLst>
                    <a:ext uri="{FF2B5EF4-FFF2-40B4-BE49-F238E27FC236}">
                      <a16:creationId xmlns:a16="http://schemas.microsoft.com/office/drawing/2014/main" id="{BFE36E75-33CD-4BEE-B475-3B9C8AE626CD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6587416" y="4682649"/>
                  <a:ext cx="18216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85" name="Freihand 84">
                  <a:extLst>
                    <a:ext uri="{FF2B5EF4-FFF2-40B4-BE49-F238E27FC236}">
                      <a16:creationId xmlns:a16="http://schemas.microsoft.com/office/drawing/2014/main" id="{3EA380DE-0BB1-4FA6-9E2F-38C36F397AFA}"/>
                    </a:ext>
                  </a:extLst>
                </p14:cNvPr>
                <p14:cNvContentPartPr/>
                <p14:nvPr/>
              </p14:nvContentPartPr>
              <p14:xfrm>
                <a:off x="6586336" y="4828809"/>
                <a:ext cx="50760" cy="16200"/>
              </p14:xfrm>
            </p:contentPart>
          </mc:Choice>
          <mc:Fallback>
            <p:pic>
              <p:nvPicPr>
                <p:cNvPr id="85" name="Freihand 84">
                  <a:extLst>
                    <a:ext uri="{FF2B5EF4-FFF2-40B4-BE49-F238E27FC236}">
                      <a16:creationId xmlns:a16="http://schemas.microsoft.com/office/drawing/2014/main" id="{3EA380DE-0BB1-4FA6-9E2F-38C36F397AF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6577336" y="4820169"/>
                  <a:ext cx="6840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6" name="Freihand 85">
                  <a:extLst>
                    <a:ext uri="{FF2B5EF4-FFF2-40B4-BE49-F238E27FC236}">
                      <a16:creationId xmlns:a16="http://schemas.microsoft.com/office/drawing/2014/main" id="{B28558ED-B2F6-4CDD-A0E3-071CE25241AC}"/>
                    </a:ext>
                  </a:extLst>
                </p14:cNvPr>
                <p14:cNvContentPartPr/>
                <p14:nvPr/>
              </p14:nvContentPartPr>
              <p14:xfrm>
                <a:off x="6767416" y="4821609"/>
                <a:ext cx="153360" cy="150120"/>
              </p14:xfrm>
            </p:contentPart>
          </mc:Choice>
          <mc:Fallback>
            <p:pic>
              <p:nvPicPr>
                <p:cNvPr id="86" name="Freihand 85">
                  <a:extLst>
                    <a:ext uri="{FF2B5EF4-FFF2-40B4-BE49-F238E27FC236}">
                      <a16:creationId xmlns:a16="http://schemas.microsoft.com/office/drawing/2014/main" id="{B28558ED-B2F6-4CDD-A0E3-071CE25241AC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6758776" y="4812969"/>
                  <a:ext cx="171000" cy="16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7" name="Freihand 86">
                  <a:extLst>
                    <a:ext uri="{FF2B5EF4-FFF2-40B4-BE49-F238E27FC236}">
                      <a16:creationId xmlns:a16="http://schemas.microsoft.com/office/drawing/2014/main" id="{D436E7B7-2182-4274-AF3E-717400DA3BDE}"/>
                    </a:ext>
                  </a:extLst>
                </p14:cNvPr>
                <p14:cNvContentPartPr/>
                <p14:nvPr/>
              </p14:nvContentPartPr>
              <p14:xfrm>
                <a:off x="6954616" y="4662849"/>
                <a:ext cx="138600" cy="288000"/>
              </p14:xfrm>
            </p:contentPart>
          </mc:Choice>
          <mc:Fallback>
            <p:pic>
              <p:nvPicPr>
                <p:cNvPr id="87" name="Freihand 86">
                  <a:extLst>
                    <a:ext uri="{FF2B5EF4-FFF2-40B4-BE49-F238E27FC236}">
                      <a16:creationId xmlns:a16="http://schemas.microsoft.com/office/drawing/2014/main" id="{D436E7B7-2182-4274-AF3E-717400DA3BD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6945616" y="4654209"/>
                  <a:ext cx="156240" cy="30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9" name="Freihand 88">
                  <a:extLst>
                    <a:ext uri="{FF2B5EF4-FFF2-40B4-BE49-F238E27FC236}">
                      <a16:creationId xmlns:a16="http://schemas.microsoft.com/office/drawing/2014/main" id="{738B220C-B554-4F84-8AAA-EFCC7AAAEB08}"/>
                    </a:ext>
                  </a:extLst>
                </p14:cNvPr>
                <p14:cNvContentPartPr/>
                <p14:nvPr/>
              </p14:nvContentPartPr>
              <p14:xfrm>
                <a:off x="6993856" y="4706049"/>
                <a:ext cx="522000" cy="284760"/>
              </p14:xfrm>
            </p:contentPart>
          </mc:Choice>
          <mc:Fallback>
            <p:pic>
              <p:nvPicPr>
                <p:cNvPr id="89" name="Freihand 88">
                  <a:extLst>
                    <a:ext uri="{FF2B5EF4-FFF2-40B4-BE49-F238E27FC236}">
                      <a16:creationId xmlns:a16="http://schemas.microsoft.com/office/drawing/2014/main" id="{738B220C-B554-4F84-8AAA-EFCC7AAAEB08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6985216" y="4697049"/>
                  <a:ext cx="539640" cy="30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90" name="Freihand 89">
                  <a:extLst>
                    <a:ext uri="{FF2B5EF4-FFF2-40B4-BE49-F238E27FC236}">
                      <a16:creationId xmlns:a16="http://schemas.microsoft.com/office/drawing/2014/main" id="{7E92CCDE-7E45-4C9A-8FC9-FF2B32FF615B}"/>
                    </a:ext>
                  </a:extLst>
                </p14:cNvPr>
                <p14:cNvContentPartPr/>
                <p14:nvPr/>
              </p14:nvContentPartPr>
              <p14:xfrm>
                <a:off x="6585256" y="4810089"/>
                <a:ext cx="129960" cy="23400"/>
              </p14:xfrm>
            </p:contentPart>
          </mc:Choice>
          <mc:Fallback>
            <p:pic>
              <p:nvPicPr>
                <p:cNvPr id="90" name="Freihand 89">
                  <a:extLst>
                    <a:ext uri="{FF2B5EF4-FFF2-40B4-BE49-F238E27FC236}">
                      <a16:creationId xmlns:a16="http://schemas.microsoft.com/office/drawing/2014/main" id="{7E92CCDE-7E45-4C9A-8FC9-FF2B32FF615B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6576256" y="4801089"/>
                  <a:ext cx="147600" cy="4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91" name="Freihand 90">
                  <a:extLst>
                    <a:ext uri="{FF2B5EF4-FFF2-40B4-BE49-F238E27FC236}">
                      <a16:creationId xmlns:a16="http://schemas.microsoft.com/office/drawing/2014/main" id="{3239ECCB-E6A8-419C-A4D9-C0BA0357281D}"/>
                    </a:ext>
                  </a:extLst>
                </p14:cNvPr>
                <p14:cNvContentPartPr/>
                <p14:nvPr/>
              </p14:nvContentPartPr>
              <p14:xfrm>
                <a:off x="7567696" y="4947609"/>
                <a:ext cx="30600" cy="91080"/>
              </p14:xfrm>
            </p:contentPart>
          </mc:Choice>
          <mc:Fallback>
            <p:pic>
              <p:nvPicPr>
                <p:cNvPr id="91" name="Freihand 90">
                  <a:extLst>
                    <a:ext uri="{FF2B5EF4-FFF2-40B4-BE49-F238E27FC236}">
                      <a16:creationId xmlns:a16="http://schemas.microsoft.com/office/drawing/2014/main" id="{3239ECCB-E6A8-419C-A4D9-C0BA0357281D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7558696" y="4938969"/>
                  <a:ext cx="48240" cy="10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92" name="Freihand 91">
                  <a:extLst>
                    <a:ext uri="{FF2B5EF4-FFF2-40B4-BE49-F238E27FC236}">
                      <a16:creationId xmlns:a16="http://schemas.microsoft.com/office/drawing/2014/main" id="{27B75EE8-4497-43FD-B661-AC3216AC1981}"/>
                    </a:ext>
                  </a:extLst>
                </p14:cNvPr>
                <p14:cNvContentPartPr/>
                <p14:nvPr/>
              </p14:nvContentPartPr>
              <p14:xfrm>
                <a:off x="7751296" y="4818729"/>
                <a:ext cx="199440" cy="109440"/>
              </p14:xfrm>
            </p:contentPart>
          </mc:Choice>
          <mc:Fallback>
            <p:pic>
              <p:nvPicPr>
                <p:cNvPr id="92" name="Freihand 91">
                  <a:extLst>
                    <a:ext uri="{FF2B5EF4-FFF2-40B4-BE49-F238E27FC236}">
                      <a16:creationId xmlns:a16="http://schemas.microsoft.com/office/drawing/2014/main" id="{27B75EE8-4497-43FD-B661-AC3216AC1981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7742656" y="4809729"/>
                  <a:ext cx="217080" cy="12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93" name="Freihand 92">
                  <a:extLst>
                    <a:ext uri="{FF2B5EF4-FFF2-40B4-BE49-F238E27FC236}">
                      <a16:creationId xmlns:a16="http://schemas.microsoft.com/office/drawing/2014/main" id="{529908FD-B683-4655-80F5-86541E4213DA}"/>
                    </a:ext>
                  </a:extLst>
                </p14:cNvPr>
                <p14:cNvContentPartPr/>
                <p14:nvPr/>
              </p14:nvContentPartPr>
              <p14:xfrm>
                <a:off x="8042896" y="4905849"/>
                <a:ext cx="2880" cy="3960"/>
              </p14:xfrm>
            </p:contentPart>
          </mc:Choice>
          <mc:Fallback>
            <p:pic>
              <p:nvPicPr>
                <p:cNvPr id="93" name="Freihand 92">
                  <a:extLst>
                    <a:ext uri="{FF2B5EF4-FFF2-40B4-BE49-F238E27FC236}">
                      <a16:creationId xmlns:a16="http://schemas.microsoft.com/office/drawing/2014/main" id="{529908FD-B683-4655-80F5-86541E4213DA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8034256" y="4897209"/>
                  <a:ext cx="20520" cy="2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94" name="Freihand 93">
                  <a:extLst>
                    <a:ext uri="{FF2B5EF4-FFF2-40B4-BE49-F238E27FC236}">
                      <a16:creationId xmlns:a16="http://schemas.microsoft.com/office/drawing/2014/main" id="{1F84287E-3412-45DD-A90B-7223AB41AF3A}"/>
                    </a:ext>
                  </a:extLst>
                </p14:cNvPr>
                <p14:cNvContentPartPr/>
                <p14:nvPr/>
              </p14:nvContentPartPr>
              <p14:xfrm>
                <a:off x="8022376" y="4808289"/>
                <a:ext cx="184320" cy="136800"/>
              </p14:xfrm>
            </p:contentPart>
          </mc:Choice>
          <mc:Fallback>
            <p:pic>
              <p:nvPicPr>
                <p:cNvPr id="94" name="Freihand 93">
                  <a:extLst>
                    <a:ext uri="{FF2B5EF4-FFF2-40B4-BE49-F238E27FC236}">
                      <a16:creationId xmlns:a16="http://schemas.microsoft.com/office/drawing/2014/main" id="{1F84287E-3412-45DD-A90B-7223AB41AF3A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8013736" y="4799289"/>
                  <a:ext cx="201960" cy="154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95" name="Freihand 94">
                  <a:extLst>
                    <a:ext uri="{FF2B5EF4-FFF2-40B4-BE49-F238E27FC236}">
                      <a16:creationId xmlns:a16="http://schemas.microsoft.com/office/drawing/2014/main" id="{B210A1EE-3494-494F-9CF3-51985A9339EE}"/>
                    </a:ext>
                  </a:extLst>
                </p14:cNvPr>
                <p14:cNvContentPartPr/>
                <p14:nvPr/>
              </p14:nvContentPartPr>
              <p14:xfrm>
                <a:off x="8242336" y="4933569"/>
                <a:ext cx="16200" cy="4680"/>
              </p14:xfrm>
            </p:contentPart>
          </mc:Choice>
          <mc:Fallback>
            <p:pic>
              <p:nvPicPr>
                <p:cNvPr id="95" name="Freihand 94">
                  <a:extLst>
                    <a:ext uri="{FF2B5EF4-FFF2-40B4-BE49-F238E27FC236}">
                      <a16:creationId xmlns:a16="http://schemas.microsoft.com/office/drawing/2014/main" id="{B210A1EE-3494-494F-9CF3-51985A9339EE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8233336" y="4924929"/>
                  <a:ext cx="3384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6" name="Freihand 95">
                  <a:extLst>
                    <a:ext uri="{FF2B5EF4-FFF2-40B4-BE49-F238E27FC236}">
                      <a16:creationId xmlns:a16="http://schemas.microsoft.com/office/drawing/2014/main" id="{D432D5B5-2CD8-4F0C-A588-C19BB946E53A}"/>
                    </a:ext>
                  </a:extLst>
                </p14:cNvPr>
                <p14:cNvContentPartPr/>
                <p14:nvPr/>
              </p14:nvContentPartPr>
              <p14:xfrm>
                <a:off x="8298136" y="4784169"/>
                <a:ext cx="254520" cy="165960"/>
              </p14:xfrm>
            </p:contentPart>
          </mc:Choice>
          <mc:Fallback>
            <p:pic>
              <p:nvPicPr>
                <p:cNvPr id="96" name="Freihand 95">
                  <a:extLst>
                    <a:ext uri="{FF2B5EF4-FFF2-40B4-BE49-F238E27FC236}">
                      <a16:creationId xmlns:a16="http://schemas.microsoft.com/office/drawing/2014/main" id="{D432D5B5-2CD8-4F0C-A588-C19BB946E53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8289136" y="4775169"/>
                  <a:ext cx="272160" cy="183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7" name="Freihand 96">
                  <a:extLst>
                    <a:ext uri="{FF2B5EF4-FFF2-40B4-BE49-F238E27FC236}">
                      <a16:creationId xmlns:a16="http://schemas.microsoft.com/office/drawing/2014/main" id="{178F5B9A-F17F-4767-B829-7AD72F7F2902}"/>
                    </a:ext>
                  </a:extLst>
                </p14:cNvPr>
                <p14:cNvContentPartPr/>
                <p14:nvPr/>
              </p14:nvContentPartPr>
              <p14:xfrm>
                <a:off x="8558416" y="4939329"/>
                <a:ext cx="16200" cy="7560"/>
              </p14:xfrm>
            </p:contentPart>
          </mc:Choice>
          <mc:Fallback>
            <p:pic>
              <p:nvPicPr>
                <p:cNvPr id="97" name="Freihand 96">
                  <a:extLst>
                    <a:ext uri="{FF2B5EF4-FFF2-40B4-BE49-F238E27FC236}">
                      <a16:creationId xmlns:a16="http://schemas.microsoft.com/office/drawing/2014/main" id="{178F5B9A-F17F-4767-B829-7AD72F7F2902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8549776" y="4930329"/>
                  <a:ext cx="3384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98" name="Freihand 97">
                  <a:extLst>
                    <a:ext uri="{FF2B5EF4-FFF2-40B4-BE49-F238E27FC236}">
                      <a16:creationId xmlns:a16="http://schemas.microsoft.com/office/drawing/2014/main" id="{ED649398-356C-4052-B8A1-C0ADB7C9907E}"/>
                    </a:ext>
                  </a:extLst>
                </p14:cNvPr>
                <p14:cNvContentPartPr/>
                <p14:nvPr/>
              </p14:nvContentPartPr>
              <p14:xfrm>
                <a:off x="8315416" y="4800369"/>
                <a:ext cx="190440" cy="119160"/>
              </p14:xfrm>
            </p:contentPart>
          </mc:Choice>
          <mc:Fallback>
            <p:pic>
              <p:nvPicPr>
                <p:cNvPr id="98" name="Freihand 97">
                  <a:extLst>
                    <a:ext uri="{FF2B5EF4-FFF2-40B4-BE49-F238E27FC236}">
                      <a16:creationId xmlns:a16="http://schemas.microsoft.com/office/drawing/2014/main" id="{ED649398-356C-4052-B8A1-C0ADB7C9907E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8306776" y="4791729"/>
                  <a:ext cx="208080" cy="13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9" name="Freihand 98">
                  <a:extLst>
                    <a:ext uri="{FF2B5EF4-FFF2-40B4-BE49-F238E27FC236}">
                      <a16:creationId xmlns:a16="http://schemas.microsoft.com/office/drawing/2014/main" id="{728D3305-0F47-4451-A171-2FA2071350E9}"/>
                    </a:ext>
                  </a:extLst>
                </p14:cNvPr>
                <p14:cNvContentPartPr/>
                <p14:nvPr/>
              </p14:nvContentPartPr>
              <p14:xfrm>
                <a:off x="7963696" y="4924209"/>
                <a:ext cx="33840" cy="12600"/>
              </p14:xfrm>
            </p:contentPart>
          </mc:Choice>
          <mc:Fallback>
            <p:pic>
              <p:nvPicPr>
                <p:cNvPr id="99" name="Freihand 98">
                  <a:extLst>
                    <a:ext uri="{FF2B5EF4-FFF2-40B4-BE49-F238E27FC236}">
                      <a16:creationId xmlns:a16="http://schemas.microsoft.com/office/drawing/2014/main" id="{728D3305-0F47-4451-A171-2FA2071350E9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7954696" y="4915209"/>
                  <a:ext cx="51480" cy="302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54">
            <p14:nvContentPartPr>
              <p14:cNvPr id="104" name="Freihand 103">
                <a:extLst>
                  <a:ext uri="{FF2B5EF4-FFF2-40B4-BE49-F238E27FC236}">
                    <a16:creationId xmlns:a16="http://schemas.microsoft.com/office/drawing/2014/main" id="{583313CF-051F-46C9-8520-9835BFDDBDF6}"/>
                  </a:ext>
                </a:extLst>
              </p14:cNvPr>
              <p14:cNvContentPartPr/>
              <p14:nvPr/>
            </p14:nvContentPartPr>
            <p14:xfrm>
              <a:off x="4358296" y="510969"/>
              <a:ext cx="2440800" cy="854640"/>
            </p14:xfrm>
          </p:contentPart>
        </mc:Choice>
        <mc:Fallback>
          <p:pic>
            <p:nvPicPr>
              <p:cNvPr id="104" name="Freihand 103">
                <a:extLst>
                  <a:ext uri="{FF2B5EF4-FFF2-40B4-BE49-F238E27FC236}">
                    <a16:creationId xmlns:a16="http://schemas.microsoft.com/office/drawing/2014/main" id="{583313CF-051F-46C9-8520-9835BFDDBDF6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4319056" y="401529"/>
                <a:ext cx="2518920" cy="1073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:aink="http://schemas.microsoft.com/office/drawing/2016/ink" Requires="p14 aink">
          <p:contentPart p14:bwMode="auto" r:id="rId156">
            <p14:nvContentPartPr>
              <p14:cNvPr id="105" name="Freihand 104">
                <a:extLst>
                  <a:ext uri="{FF2B5EF4-FFF2-40B4-BE49-F238E27FC236}">
                    <a16:creationId xmlns:a16="http://schemas.microsoft.com/office/drawing/2014/main" id="{A697040D-ECD5-4B2B-ADB5-6805327842B4}"/>
                  </a:ext>
                </a:extLst>
              </p14:cNvPr>
              <p14:cNvContentPartPr/>
              <p14:nvPr/>
            </p14:nvContentPartPr>
            <p14:xfrm>
              <a:off x="4350736" y="265449"/>
              <a:ext cx="2837880" cy="1285200"/>
            </p14:xfrm>
          </p:contentPart>
        </mc:Choice>
        <mc:Fallback>
          <p:pic>
            <p:nvPicPr>
              <p:cNvPr id="105" name="Freihand 104">
                <a:extLst>
                  <a:ext uri="{FF2B5EF4-FFF2-40B4-BE49-F238E27FC236}">
                    <a16:creationId xmlns:a16="http://schemas.microsoft.com/office/drawing/2014/main" id="{A697040D-ECD5-4B2B-ADB5-6805327842B4}"/>
                  </a:ext>
                </a:extLst>
              </p:cNvPr>
              <p:cNvPicPr/>
              <p:nvPr/>
            </p:nvPicPr>
            <p:blipFill>
              <a:blip r:embed="rId157"/>
              <a:stretch>
                <a:fillRect/>
              </a:stretch>
            </p:blipFill>
            <p:spPr>
              <a:xfrm>
                <a:off x="4341736" y="256809"/>
                <a:ext cx="2855520" cy="1302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90" name="Gruppieren 189">
            <a:extLst>
              <a:ext uri="{FF2B5EF4-FFF2-40B4-BE49-F238E27FC236}">
                <a16:creationId xmlns:a16="http://schemas.microsoft.com/office/drawing/2014/main" id="{E2AD9930-36F7-49E2-A888-95CD39892F3B}"/>
              </a:ext>
            </a:extLst>
          </p:cNvPr>
          <p:cNvGrpSpPr/>
          <p:nvPr/>
        </p:nvGrpSpPr>
        <p:grpSpPr>
          <a:xfrm>
            <a:off x="7118056" y="564249"/>
            <a:ext cx="2012040" cy="1430640"/>
            <a:chOff x="7118056" y="564249"/>
            <a:chExt cx="2012040" cy="1430640"/>
          </a:xfrm>
        </p:grpSpPr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58">
              <p14:nvContentPartPr>
                <p14:cNvPr id="143" name="Freihand 142">
                  <a:extLst>
                    <a:ext uri="{FF2B5EF4-FFF2-40B4-BE49-F238E27FC236}">
                      <a16:creationId xmlns:a16="http://schemas.microsoft.com/office/drawing/2014/main" id="{395FD8D7-C199-40ED-B1CA-D6CCC8CBE625}"/>
                    </a:ext>
                  </a:extLst>
                </p14:cNvPr>
                <p14:cNvContentPartPr/>
                <p14:nvPr/>
              </p14:nvContentPartPr>
              <p14:xfrm>
                <a:off x="7701976" y="564249"/>
                <a:ext cx="537480" cy="792720"/>
              </p14:xfrm>
            </p:contentPart>
          </mc:Choice>
          <mc:Fallback>
            <p:pic>
              <p:nvPicPr>
                <p:cNvPr id="143" name="Freihand 142">
                  <a:extLst>
                    <a:ext uri="{FF2B5EF4-FFF2-40B4-BE49-F238E27FC236}">
                      <a16:creationId xmlns:a16="http://schemas.microsoft.com/office/drawing/2014/main" id="{395FD8D7-C199-40ED-B1CA-D6CCC8CBE625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7692976" y="555609"/>
                  <a:ext cx="555120" cy="81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60">
              <p14:nvContentPartPr>
                <p14:cNvPr id="144" name="Freihand 143">
                  <a:extLst>
                    <a:ext uri="{FF2B5EF4-FFF2-40B4-BE49-F238E27FC236}">
                      <a16:creationId xmlns:a16="http://schemas.microsoft.com/office/drawing/2014/main" id="{65772FD3-62CA-4317-9934-70FDE4926222}"/>
                    </a:ext>
                  </a:extLst>
                </p14:cNvPr>
                <p14:cNvContentPartPr/>
                <p14:nvPr/>
              </p14:nvContentPartPr>
              <p14:xfrm>
                <a:off x="8640136" y="649929"/>
                <a:ext cx="489960" cy="811080"/>
              </p14:xfrm>
            </p:contentPart>
          </mc:Choice>
          <mc:Fallback>
            <p:pic>
              <p:nvPicPr>
                <p:cNvPr id="144" name="Freihand 143">
                  <a:extLst>
                    <a:ext uri="{FF2B5EF4-FFF2-40B4-BE49-F238E27FC236}">
                      <a16:creationId xmlns:a16="http://schemas.microsoft.com/office/drawing/2014/main" id="{65772FD3-62CA-4317-9934-70FDE4926222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8631496" y="640929"/>
                  <a:ext cx="507600" cy="82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62">
              <p14:nvContentPartPr>
                <p14:cNvPr id="146" name="Freihand 145">
                  <a:extLst>
                    <a:ext uri="{FF2B5EF4-FFF2-40B4-BE49-F238E27FC236}">
                      <a16:creationId xmlns:a16="http://schemas.microsoft.com/office/drawing/2014/main" id="{4F2FB966-20F2-4F28-898D-5742401A01B3}"/>
                    </a:ext>
                  </a:extLst>
                </p14:cNvPr>
                <p14:cNvContentPartPr/>
                <p14:nvPr/>
              </p14:nvContentPartPr>
              <p14:xfrm>
                <a:off x="8238736" y="566049"/>
                <a:ext cx="853920" cy="85680"/>
              </p14:xfrm>
            </p:contentPart>
          </mc:Choice>
          <mc:Fallback>
            <p:pic>
              <p:nvPicPr>
                <p:cNvPr id="146" name="Freihand 145">
                  <a:extLst>
                    <a:ext uri="{FF2B5EF4-FFF2-40B4-BE49-F238E27FC236}">
                      <a16:creationId xmlns:a16="http://schemas.microsoft.com/office/drawing/2014/main" id="{4F2FB966-20F2-4F28-898D-5742401A01B3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8229736" y="557409"/>
                  <a:ext cx="871560" cy="10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64">
              <p14:nvContentPartPr>
                <p14:cNvPr id="148" name="Freihand 147">
                  <a:extLst>
                    <a:ext uri="{FF2B5EF4-FFF2-40B4-BE49-F238E27FC236}">
                      <a16:creationId xmlns:a16="http://schemas.microsoft.com/office/drawing/2014/main" id="{67231F3D-743C-475C-A976-4018E4EDC492}"/>
                    </a:ext>
                  </a:extLst>
                </p14:cNvPr>
                <p14:cNvContentPartPr/>
                <p14:nvPr/>
              </p14:nvContentPartPr>
              <p14:xfrm>
                <a:off x="7749136" y="1395489"/>
                <a:ext cx="906120" cy="66240"/>
              </p14:xfrm>
            </p:contentPart>
          </mc:Choice>
          <mc:Fallback>
            <p:pic>
              <p:nvPicPr>
                <p:cNvPr id="148" name="Freihand 147">
                  <a:extLst>
                    <a:ext uri="{FF2B5EF4-FFF2-40B4-BE49-F238E27FC236}">
                      <a16:creationId xmlns:a16="http://schemas.microsoft.com/office/drawing/2014/main" id="{67231F3D-743C-475C-A976-4018E4EDC492}"/>
                    </a:ext>
                  </a:extLst>
                </p:cNvPr>
                <p:cNvPicPr/>
                <p:nvPr/>
              </p:nvPicPr>
              <p:blipFill>
                <a:blip r:embed="rId165"/>
                <a:stretch>
                  <a:fillRect/>
                </a:stretch>
              </p:blipFill>
              <p:spPr>
                <a:xfrm>
                  <a:off x="7740496" y="1386489"/>
                  <a:ext cx="923760" cy="8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66">
              <p14:nvContentPartPr>
                <p14:cNvPr id="149" name="Freihand 148">
                  <a:extLst>
                    <a:ext uri="{FF2B5EF4-FFF2-40B4-BE49-F238E27FC236}">
                      <a16:creationId xmlns:a16="http://schemas.microsoft.com/office/drawing/2014/main" id="{B53DFB2A-E52F-4709-A8EA-B987456C27DC}"/>
                    </a:ext>
                  </a:extLst>
                </p14:cNvPr>
                <p14:cNvContentPartPr/>
                <p14:nvPr/>
              </p14:nvContentPartPr>
              <p14:xfrm>
                <a:off x="7146856" y="1410609"/>
                <a:ext cx="552600" cy="165240"/>
              </p14:xfrm>
            </p:contentPart>
          </mc:Choice>
          <mc:Fallback>
            <p:pic>
              <p:nvPicPr>
                <p:cNvPr id="149" name="Freihand 148">
                  <a:extLst>
                    <a:ext uri="{FF2B5EF4-FFF2-40B4-BE49-F238E27FC236}">
                      <a16:creationId xmlns:a16="http://schemas.microsoft.com/office/drawing/2014/main" id="{B53DFB2A-E52F-4709-A8EA-B987456C27DC}"/>
                    </a:ext>
                  </a:extLst>
                </p:cNvPr>
                <p:cNvPicPr/>
                <p:nvPr/>
              </p:nvPicPr>
              <p:blipFill>
                <a:blip r:embed="rId167"/>
                <a:stretch>
                  <a:fillRect/>
                </a:stretch>
              </p:blipFill>
              <p:spPr>
                <a:xfrm>
                  <a:off x="7138216" y="1401609"/>
                  <a:ext cx="570240" cy="182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68">
              <p14:nvContentPartPr>
                <p14:cNvPr id="150" name="Freihand 149">
                  <a:extLst>
                    <a:ext uri="{FF2B5EF4-FFF2-40B4-BE49-F238E27FC236}">
                      <a16:creationId xmlns:a16="http://schemas.microsoft.com/office/drawing/2014/main" id="{6ABEAABD-6FF0-43D4-932C-940B661B661C}"/>
                    </a:ext>
                  </a:extLst>
                </p14:cNvPr>
                <p14:cNvContentPartPr/>
                <p14:nvPr/>
              </p14:nvContentPartPr>
              <p14:xfrm>
                <a:off x="8064136" y="1477569"/>
                <a:ext cx="599400" cy="315720"/>
              </p14:xfrm>
            </p:contentPart>
          </mc:Choice>
          <mc:Fallback>
            <p:pic>
              <p:nvPicPr>
                <p:cNvPr id="150" name="Freihand 149">
                  <a:extLst>
                    <a:ext uri="{FF2B5EF4-FFF2-40B4-BE49-F238E27FC236}">
                      <a16:creationId xmlns:a16="http://schemas.microsoft.com/office/drawing/2014/main" id="{6ABEAABD-6FF0-43D4-932C-940B661B661C}"/>
                    </a:ext>
                  </a:extLst>
                </p:cNvPr>
                <p:cNvPicPr/>
                <p:nvPr/>
              </p:nvPicPr>
              <p:blipFill>
                <a:blip r:embed="rId169"/>
                <a:stretch>
                  <a:fillRect/>
                </a:stretch>
              </p:blipFill>
              <p:spPr>
                <a:xfrm>
                  <a:off x="8055136" y="1468929"/>
                  <a:ext cx="617040" cy="33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70">
              <p14:nvContentPartPr>
                <p14:cNvPr id="151" name="Freihand 150">
                  <a:extLst>
                    <a:ext uri="{FF2B5EF4-FFF2-40B4-BE49-F238E27FC236}">
                      <a16:creationId xmlns:a16="http://schemas.microsoft.com/office/drawing/2014/main" id="{E1E32708-E8B2-4F12-BA3F-BFDDBBC1EB4D}"/>
                    </a:ext>
                  </a:extLst>
                </p14:cNvPr>
                <p14:cNvContentPartPr/>
                <p14:nvPr/>
              </p14:nvContentPartPr>
              <p14:xfrm>
                <a:off x="7153696" y="1599969"/>
                <a:ext cx="929160" cy="207720"/>
              </p14:xfrm>
            </p:contentPart>
          </mc:Choice>
          <mc:Fallback>
            <p:pic>
              <p:nvPicPr>
                <p:cNvPr id="151" name="Freihand 150">
                  <a:extLst>
                    <a:ext uri="{FF2B5EF4-FFF2-40B4-BE49-F238E27FC236}">
                      <a16:creationId xmlns:a16="http://schemas.microsoft.com/office/drawing/2014/main" id="{E1E32708-E8B2-4F12-BA3F-BFDDBBC1EB4D}"/>
                    </a:ext>
                  </a:extLst>
                </p:cNvPr>
                <p:cNvPicPr/>
                <p:nvPr/>
              </p:nvPicPr>
              <p:blipFill>
                <a:blip r:embed="rId171"/>
                <a:stretch>
                  <a:fillRect/>
                </a:stretch>
              </p:blipFill>
              <p:spPr>
                <a:xfrm>
                  <a:off x="7145056" y="1591329"/>
                  <a:ext cx="946800" cy="22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72">
              <p14:nvContentPartPr>
                <p14:cNvPr id="152" name="Freihand 151">
                  <a:extLst>
                    <a:ext uri="{FF2B5EF4-FFF2-40B4-BE49-F238E27FC236}">
                      <a16:creationId xmlns:a16="http://schemas.microsoft.com/office/drawing/2014/main" id="{3BA3697D-A8F0-40A3-B812-945A679E1D3D}"/>
                    </a:ext>
                  </a:extLst>
                </p14:cNvPr>
                <p14:cNvContentPartPr/>
                <p14:nvPr/>
              </p14:nvContentPartPr>
              <p14:xfrm>
                <a:off x="7188256" y="1441569"/>
                <a:ext cx="642240" cy="188280"/>
              </p14:xfrm>
            </p:contentPart>
          </mc:Choice>
          <mc:Fallback>
            <p:pic>
              <p:nvPicPr>
                <p:cNvPr id="152" name="Freihand 151">
                  <a:extLst>
                    <a:ext uri="{FF2B5EF4-FFF2-40B4-BE49-F238E27FC236}">
                      <a16:creationId xmlns:a16="http://schemas.microsoft.com/office/drawing/2014/main" id="{3BA3697D-A8F0-40A3-B812-945A679E1D3D}"/>
                    </a:ext>
                  </a:extLst>
                </p:cNvPr>
                <p:cNvPicPr/>
                <p:nvPr/>
              </p:nvPicPr>
              <p:blipFill>
                <a:blip r:embed="rId173"/>
                <a:stretch>
                  <a:fillRect/>
                </a:stretch>
              </p:blipFill>
              <p:spPr>
                <a:xfrm>
                  <a:off x="7179616" y="1432929"/>
                  <a:ext cx="659880" cy="205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74">
              <p14:nvContentPartPr>
                <p14:cNvPr id="153" name="Freihand 152">
                  <a:extLst>
                    <a:ext uri="{FF2B5EF4-FFF2-40B4-BE49-F238E27FC236}">
                      <a16:creationId xmlns:a16="http://schemas.microsoft.com/office/drawing/2014/main" id="{7460C08F-33F6-43DB-86D8-882E4ACF9AA1}"/>
                    </a:ext>
                  </a:extLst>
                </p14:cNvPr>
                <p14:cNvContentPartPr/>
                <p14:nvPr/>
              </p14:nvContentPartPr>
              <p14:xfrm>
                <a:off x="7512976" y="1471449"/>
                <a:ext cx="600120" cy="204840"/>
              </p14:xfrm>
            </p:contentPart>
          </mc:Choice>
          <mc:Fallback>
            <p:pic>
              <p:nvPicPr>
                <p:cNvPr id="153" name="Freihand 152">
                  <a:extLst>
                    <a:ext uri="{FF2B5EF4-FFF2-40B4-BE49-F238E27FC236}">
                      <a16:creationId xmlns:a16="http://schemas.microsoft.com/office/drawing/2014/main" id="{7460C08F-33F6-43DB-86D8-882E4ACF9AA1}"/>
                    </a:ext>
                  </a:extLst>
                </p:cNvPr>
                <p:cNvPicPr/>
                <p:nvPr/>
              </p:nvPicPr>
              <p:blipFill>
                <a:blip r:embed="rId175"/>
                <a:stretch>
                  <a:fillRect/>
                </a:stretch>
              </p:blipFill>
              <p:spPr>
                <a:xfrm>
                  <a:off x="7504336" y="1462449"/>
                  <a:ext cx="617760" cy="22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76">
              <p14:nvContentPartPr>
                <p14:cNvPr id="154" name="Freihand 153">
                  <a:extLst>
                    <a:ext uri="{FF2B5EF4-FFF2-40B4-BE49-F238E27FC236}">
                      <a16:creationId xmlns:a16="http://schemas.microsoft.com/office/drawing/2014/main" id="{C6728FD1-F086-4ECB-8FCE-FC1A36E7DB48}"/>
                    </a:ext>
                  </a:extLst>
                </p14:cNvPr>
                <p14:cNvContentPartPr/>
                <p14:nvPr/>
              </p14:nvContentPartPr>
              <p14:xfrm>
                <a:off x="7854616" y="1505289"/>
                <a:ext cx="536400" cy="249480"/>
              </p14:xfrm>
            </p:contentPart>
          </mc:Choice>
          <mc:Fallback>
            <p:pic>
              <p:nvPicPr>
                <p:cNvPr id="154" name="Freihand 153">
                  <a:extLst>
                    <a:ext uri="{FF2B5EF4-FFF2-40B4-BE49-F238E27FC236}">
                      <a16:creationId xmlns:a16="http://schemas.microsoft.com/office/drawing/2014/main" id="{C6728FD1-F086-4ECB-8FCE-FC1A36E7DB48}"/>
                    </a:ext>
                  </a:extLst>
                </p:cNvPr>
                <p:cNvPicPr/>
                <p:nvPr/>
              </p:nvPicPr>
              <p:blipFill>
                <a:blip r:embed="rId177"/>
                <a:stretch>
                  <a:fillRect/>
                </a:stretch>
              </p:blipFill>
              <p:spPr>
                <a:xfrm>
                  <a:off x="7845976" y="1496649"/>
                  <a:ext cx="554040" cy="26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78">
              <p14:nvContentPartPr>
                <p14:cNvPr id="155" name="Freihand 154">
                  <a:extLst>
                    <a:ext uri="{FF2B5EF4-FFF2-40B4-BE49-F238E27FC236}">
                      <a16:creationId xmlns:a16="http://schemas.microsoft.com/office/drawing/2014/main" id="{BFB8BA91-C69C-4B96-B8AE-C6169019170D}"/>
                    </a:ext>
                  </a:extLst>
                </p14:cNvPr>
                <p14:cNvContentPartPr/>
                <p14:nvPr/>
              </p14:nvContentPartPr>
              <p14:xfrm>
                <a:off x="7528096" y="1461369"/>
                <a:ext cx="881640" cy="83880"/>
              </p14:xfrm>
            </p:contentPart>
          </mc:Choice>
          <mc:Fallback>
            <p:pic>
              <p:nvPicPr>
                <p:cNvPr id="155" name="Freihand 154">
                  <a:extLst>
                    <a:ext uri="{FF2B5EF4-FFF2-40B4-BE49-F238E27FC236}">
                      <a16:creationId xmlns:a16="http://schemas.microsoft.com/office/drawing/2014/main" id="{BFB8BA91-C69C-4B96-B8AE-C6169019170D}"/>
                    </a:ext>
                  </a:extLst>
                </p:cNvPr>
                <p:cNvPicPr/>
                <p:nvPr/>
              </p:nvPicPr>
              <p:blipFill>
                <a:blip r:embed="rId179"/>
                <a:stretch>
                  <a:fillRect/>
                </a:stretch>
              </p:blipFill>
              <p:spPr>
                <a:xfrm>
                  <a:off x="7519456" y="1452369"/>
                  <a:ext cx="899280" cy="101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80">
              <p14:nvContentPartPr>
                <p14:cNvPr id="156" name="Freihand 155">
                  <a:extLst>
                    <a:ext uri="{FF2B5EF4-FFF2-40B4-BE49-F238E27FC236}">
                      <a16:creationId xmlns:a16="http://schemas.microsoft.com/office/drawing/2014/main" id="{51148ADE-B750-4F78-B1EF-61995A234528}"/>
                    </a:ext>
                  </a:extLst>
                </p14:cNvPr>
                <p14:cNvContentPartPr/>
                <p14:nvPr/>
              </p14:nvContentPartPr>
              <p14:xfrm>
                <a:off x="7479856" y="1495209"/>
                <a:ext cx="837720" cy="159840"/>
              </p14:xfrm>
            </p:contentPart>
          </mc:Choice>
          <mc:Fallback>
            <p:pic>
              <p:nvPicPr>
                <p:cNvPr id="156" name="Freihand 155">
                  <a:extLst>
                    <a:ext uri="{FF2B5EF4-FFF2-40B4-BE49-F238E27FC236}">
                      <a16:creationId xmlns:a16="http://schemas.microsoft.com/office/drawing/2014/main" id="{51148ADE-B750-4F78-B1EF-61995A234528}"/>
                    </a:ext>
                  </a:extLst>
                </p:cNvPr>
                <p:cNvPicPr/>
                <p:nvPr/>
              </p:nvPicPr>
              <p:blipFill>
                <a:blip r:embed="rId181"/>
                <a:stretch>
                  <a:fillRect/>
                </a:stretch>
              </p:blipFill>
              <p:spPr>
                <a:xfrm>
                  <a:off x="7470856" y="1486569"/>
                  <a:ext cx="855360" cy="17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82">
              <p14:nvContentPartPr>
                <p14:cNvPr id="157" name="Freihand 156">
                  <a:extLst>
                    <a:ext uri="{FF2B5EF4-FFF2-40B4-BE49-F238E27FC236}">
                      <a16:creationId xmlns:a16="http://schemas.microsoft.com/office/drawing/2014/main" id="{982F8E0D-D1EA-493B-84D4-A07594803E13}"/>
                    </a:ext>
                  </a:extLst>
                </p14:cNvPr>
                <p14:cNvContentPartPr/>
                <p14:nvPr/>
              </p14:nvContentPartPr>
              <p14:xfrm>
                <a:off x="7327216" y="1578369"/>
                <a:ext cx="849960" cy="142200"/>
              </p14:xfrm>
            </p:contentPart>
          </mc:Choice>
          <mc:Fallback>
            <p:pic>
              <p:nvPicPr>
                <p:cNvPr id="157" name="Freihand 156">
                  <a:extLst>
                    <a:ext uri="{FF2B5EF4-FFF2-40B4-BE49-F238E27FC236}">
                      <a16:creationId xmlns:a16="http://schemas.microsoft.com/office/drawing/2014/main" id="{982F8E0D-D1EA-493B-84D4-A07594803E13}"/>
                    </a:ext>
                  </a:extLst>
                </p:cNvPr>
                <p:cNvPicPr/>
                <p:nvPr/>
              </p:nvPicPr>
              <p:blipFill>
                <a:blip r:embed="rId183"/>
                <a:stretch>
                  <a:fillRect/>
                </a:stretch>
              </p:blipFill>
              <p:spPr>
                <a:xfrm>
                  <a:off x="7318216" y="1569369"/>
                  <a:ext cx="867600" cy="15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84">
              <p14:nvContentPartPr>
                <p14:cNvPr id="163" name="Freihand 162">
                  <a:extLst>
                    <a:ext uri="{FF2B5EF4-FFF2-40B4-BE49-F238E27FC236}">
                      <a16:creationId xmlns:a16="http://schemas.microsoft.com/office/drawing/2014/main" id="{8C1B9131-B01D-4805-8D07-5D4B1EC81566}"/>
                    </a:ext>
                  </a:extLst>
                </p14:cNvPr>
                <p14:cNvContentPartPr/>
                <p14:nvPr/>
              </p14:nvContentPartPr>
              <p14:xfrm>
                <a:off x="8126416" y="744249"/>
                <a:ext cx="7560" cy="1440"/>
              </p14:xfrm>
            </p:contentPart>
          </mc:Choice>
          <mc:Fallback>
            <p:pic>
              <p:nvPicPr>
                <p:cNvPr id="163" name="Freihand 162">
                  <a:extLst>
                    <a:ext uri="{FF2B5EF4-FFF2-40B4-BE49-F238E27FC236}">
                      <a16:creationId xmlns:a16="http://schemas.microsoft.com/office/drawing/2014/main" id="{8C1B9131-B01D-4805-8D07-5D4B1EC81566}"/>
                    </a:ext>
                  </a:extLst>
                </p:cNvPr>
                <p:cNvPicPr/>
                <p:nvPr/>
              </p:nvPicPr>
              <p:blipFill>
                <a:blip r:embed="rId185"/>
                <a:stretch>
                  <a:fillRect/>
                </a:stretch>
              </p:blipFill>
              <p:spPr>
                <a:xfrm>
                  <a:off x="8117776" y="735609"/>
                  <a:ext cx="25200" cy="1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86">
              <p14:nvContentPartPr>
                <p14:cNvPr id="164" name="Freihand 163">
                  <a:extLst>
                    <a:ext uri="{FF2B5EF4-FFF2-40B4-BE49-F238E27FC236}">
                      <a16:creationId xmlns:a16="http://schemas.microsoft.com/office/drawing/2014/main" id="{6184F52D-62F1-4AAE-A466-C8EE12B63254}"/>
                    </a:ext>
                  </a:extLst>
                </p14:cNvPr>
                <p14:cNvContentPartPr/>
                <p14:nvPr/>
              </p14:nvContentPartPr>
              <p14:xfrm>
                <a:off x="8110936" y="675129"/>
                <a:ext cx="268200" cy="88920"/>
              </p14:xfrm>
            </p:contentPart>
          </mc:Choice>
          <mc:Fallback>
            <p:pic>
              <p:nvPicPr>
                <p:cNvPr id="164" name="Freihand 163">
                  <a:extLst>
                    <a:ext uri="{FF2B5EF4-FFF2-40B4-BE49-F238E27FC236}">
                      <a16:creationId xmlns:a16="http://schemas.microsoft.com/office/drawing/2014/main" id="{6184F52D-62F1-4AAE-A466-C8EE12B63254}"/>
                    </a:ext>
                  </a:extLst>
                </p:cNvPr>
                <p:cNvPicPr/>
                <p:nvPr/>
              </p:nvPicPr>
              <p:blipFill>
                <a:blip r:embed="rId187"/>
                <a:stretch>
                  <a:fillRect/>
                </a:stretch>
              </p:blipFill>
              <p:spPr>
                <a:xfrm>
                  <a:off x="8102296" y="666129"/>
                  <a:ext cx="285840" cy="10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88">
              <p14:nvContentPartPr>
                <p14:cNvPr id="165" name="Freihand 164">
                  <a:extLst>
                    <a:ext uri="{FF2B5EF4-FFF2-40B4-BE49-F238E27FC236}">
                      <a16:creationId xmlns:a16="http://schemas.microsoft.com/office/drawing/2014/main" id="{14955435-7B3D-4DD6-AD34-1FBB2386EFD3}"/>
                    </a:ext>
                  </a:extLst>
                </p14:cNvPr>
                <p14:cNvContentPartPr/>
                <p14:nvPr/>
              </p14:nvContentPartPr>
              <p14:xfrm>
                <a:off x="8101576" y="658569"/>
                <a:ext cx="449280" cy="200520"/>
              </p14:xfrm>
            </p:contentPart>
          </mc:Choice>
          <mc:Fallback>
            <p:pic>
              <p:nvPicPr>
                <p:cNvPr id="165" name="Freihand 164">
                  <a:extLst>
                    <a:ext uri="{FF2B5EF4-FFF2-40B4-BE49-F238E27FC236}">
                      <a16:creationId xmlns:a16="http://schemas.microsoft.com/office/drawing/2014/main" id="{14955435-7B3D-4DD6-AD34-1FBB2386EFD3}"/>
                    </a:ext>
                  </a:extLst>
                </p:cNvPr>
                <p:cNvPicPr/>
                <p:nvPr/>
              </p:nvPicPr>
              <p:blipFill>
                <a:blip r:embed="rId189"/>
                <a:stretch>
                  <a:fillRect/>
                </a:stretch>
              </p:blipFill>
              <p:spPr>
                <a:xfrm>
                  <a:off x="8092936" y="649569"/>
                  <a:ext cx="466920" cy="21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90">
              <p14:nvContentPartPr>
                <p14:cNvPr id="166" name="Freihand 165">
                  <a:extLst>
                    <a:ext uri="{FF2B5EF4-FFF2-40B4-BE49-F238E27FC236}">
                      <a16:creationId xmlns:a16="http://schemas.microsoft.com/office/drawing/2014/main" id="{DB89EB72-3E97-4730-A72A-52C683A1DC3C}"/>
                    </a:ext>
                  </a:extLst>
                </p14:cNvPr>
                <p14:cNvContentPartPr/>
                <p14:nvPr/>
              </p14:nvContentPartPr>
              <p14:xfrm>
                <a:off x="8121736" y="940449"/>
                <a:ext cx="360" cy="360"/>
              </p14:xfrm>
            </p:contentPart>
          </mc:Choice>
          <mc:Fallback>
            <p:pic>
              <p:nvPicPr>
                <p:cNvPr id="166" name="Freihand 165">
                  <a:extLst>
                    <a:ext uri="{FF2B5EF4-FFF2-40B4-BE49-F238E27FC236}">
                      <a16:creationId xmlns:a16="http://schemas.microsoft.com/office/drawing/2014/main" id="{DB89EB72-3E97-4730-A72A-52C683A1DC3C}"/>
                    </a:ext>
                  </a:extLst>
                </p:cNvPr>
                <p:cNvPicPr/>
                <p:nvPr/>
              </p:nvPicPr>
              <p:blipFill>
                <a:blip r:embed="rId191"/>
                <a:stretch>
                  <a:fillRect/>
                </a:stretch>
              </p:blipFill>
              <p:spPr>
                <a:xfrm>
                  <a:off x="8113096" y="931809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92">
              <p14:nvContentPartPr>
                <p14:cNvPr id="167" name="Freihand 166">
                  <a:extLst>
                    <a:ext uri="{FF2B5EF4-FFF2-40B4-BE49-F238E27FC236}">
                      <a16:creationId xmlns:a16="http://schemas.microsoft.com/office/drawing/2014/main" id="{FAB13E21-3D1A-4EE5-B865-D8A97347DC5E}"/>
                    </a:ext>
                  </a:extLst>
                </p14:cNvPr>
                <p14:cNvContentPartPr/>
                <p14:nvPr/>
              </p14:nvContentPartPr>
              <p14:xfrm>
                <a:off x="8108416" y="765849"/>
                <a:ext cx="384840" cy="177840"/>
              </p14:xfrm>
            </p:contentPart>
          </mc:Choice>
          <mc:Fallback>
            <p:pic>
              <p:nvPicPr>
                <p:cNvPr id="167" name="Freihand 166">
                  <a:extLst>
                    <a:ext uri="{FF2B5EF4-FFF2-40B4-BE49-F238E27FC236}">
                      <a16:creationId xmlns:a16="http://schemas.microsoft.com/office/drawing/2014/main" id="{FAB13E21-3D1A-4EE5-B865-D8A97347DC5E}"/>
                    </a:ext>
                  </a:extLst>
                </p:cNvPr>
                <p:cNvPicPr/>
                <p:nvPr/>
              </p:nvPicPr>
              <p:blipFill>
                <a:blip r:embed="rId193"/>
                <a:stretch>
                  <a:fillRect/>
                </a:stretch>
              </p:blipFill>
              <p:spPr>
                <a:xfrm>
                  <a:off x="8099776" y="757209"/>
                  <a:ext cx="402480" cy="19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94">
              <p14:nvContentPartPr>
                <p14:cNvPr id="169" name="Freihand 168">
                  <a:extLst>
                    <a:ext uri="{FF2B5EF4-FFF2-40B4-BE49-F238E27FC236}">
                      <a16:creationId xmlns:a16="http://schemas.microsoft.com/office/drawing/2014/main" id="{01A8B093-EC36-423A-8CBD-5E2CCD06B11B}"/>
                    </a:ext>
                  </a:extLst>
                </p14:cNvPr>
                <p14:cNvContentPartPr/>
                <p14:nvPr/>
              </p14:nvContentPartPr>
              <p14:xfrm>
                <a:off x="8441416" y="1282809"/>
                <a:ext cx="92520" cy="68760"/>
              </p14:xfrm>
            </p:contentPart>
          </mc:Choice>
          <mc:Fallback>
            <p:pic>
              <p:nvPicPr>
                <p:cNvPr id="169" name="Freihand 168">
                  <a:extLst>
                    <a:ext uri="{FF2B5EF4-FFF2-40B4-BE49-F238E27FC236}">
                      <a16:creationId xmlns:a16="http://schemas.microsoft.com/office/drawing/2014/main" id="{01A8B093-EC36-423A-8CBD-5E2CCD06B11B}"/>
                    </a:ext>
                  </a:extLst>
                </p:cNvPr>
                <p:cNvPicPr/>
                <p:nvPr/>
              </p:nvPicPr>
              <p:blipFill>
                <a:blip r:embed="rId195"/>
                <a:stretch>
                  <a:fillRect/>
                </a:stretch>
              </p:blipFill>
              <p:spPr>
                <a:xfrm>
                  <a:off x="8432776" y="1273809"/>
                  <a:ext cx="110160" cy="8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96">
              <p14:nvContentPartPr>
                <p14:cNvPr id="170" name="Freihand 169">
                  <a:extLst>
                    <a:ext uri="{FF2B5EF4-FFF2-40B4-BE49-F238E27FC236}">
                      <a16:creationId xmlns:a16="http://schemas.microsoft.com/office/drawing/2014/main" id="{214756F0-8616-4C3E-87F5-7F6084CB0CB3}"/>
                    </a:ext>
                  </a:extLst>
                </p14:cNvPr>
                <p14:cNvContentPartPr/>
                <p14:nvPr/>
              </p14:nvContentPartPr>
              <p14:xfrm>
                <a:off x="8549416" y="1255809"/>
                <a:ext cx="120240" cy="80280"/>
              </p14:xfrm>
            </p:contentPart>
          </mc:Choice>
          <mc:Fallback>
            <p:pic>
              <p:nvPicPr>
                <p:cNvPr id="170" name="Freihand 169">
                  <a:extLst>
                    <a:ext uri="{FF2B5EF4-FFF2-40B4-BE49-F238E27FC236}">
                      <a16:creationId xmlns:a16="http://schemas.microsoft.com/office/drawing/2014/main" id="{214756F0-8616-4C3E-87F5-7F6084CB0CB3}"/>
                    </a:ext>
                  </a:extLst>
                </p:cNvPr>
                <p:cNvPicPr/>
                <p:nvPr/>
              </p:nvPicPr>
              <p:blipFill>
                <a:blip r:embed="rId197"/>
                <a:stretch>
                  <a:fillRect/>
                </a:stretch>
              </p:blipFill>
              <p:spPr>
                <a:xfrm>
                  <a:off x="8540776" y="1247169"/>
                  <a:ext cx="137880" cy="9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198">
              <p14:nvContentPartPr>
                <p14:cNvPr id="171" name="Freihand 170">
                  <a:extLst>
                    <a:ext uri="{FF2B5EF4-FFF2-40B4-BE49-F238E27FC236}">
                      <a16:creationId xmlns:a16="http://schemas.microsoft.com/office/drawing/2014/main" id="{713A7009-4CB8-497A-A2B5-782DB875859B}"/>
                    </a:ext>
                  </a:extLst>
                </p14:cNvPr>
                <p14:cNvContentPartPr/>
                <p14:nvPr/>
              </p14:nvContentPartPr>
              <p14:xfrm>
                <a:off x="8576416" y="1309089"/>
                <a:ext cx="103320" cy="44640"/>
              </p14:xfrm>
            </p:contentPart>
          </mc:Choice>
          <mc:Fallback>
            <p:pic>
              <p:nvPicPr>
                <p:cNvPr id="171" name="Freihand 170">
                  <a:extLst>
                    <a:ext uri="{FF2B5EF4-FFF2-40B4-BE49-F238E27FC236}">
                      <a16:creationId xmlns:a16="http://schemas.microsoft.com/office/drawing/2014/main" id="{713A7009-4CB8-497A-A2B5-782DB875859B}"/>
                    </a:ext>
                  </a:extLst>
                </p:cNvPr>
                <p:cNvPicPr/>
                <p:nvPr/>
              </p:nvPicPr>
              <p:blipFill>
                <a:blip r:embed="rId199"/>
                <a:stretch>
                  <a:fillRect/>
                </a:stretch>
              </p:blipFill>
              <p:spPr>
                <a:xfrm>
                  <a:off x="8567776" y="1300089"/>
                  <a:ext cx="12096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00">
              <p14:nvContentPartPr>
                <p14:cNvPr id="173" name="Freihand 172">
                  <a:extLst>
                    <a:ext uri="{FF2B5EF4-FFF2-40B4-BE49-F238E27FC236}">
                      <a16:creationId xmlns:a16="http://schemas.microsoft.com/office/drawing/2014/main" id="{F96BE98D-AEAB-4657-B9CF-F11BBD757BB8}"/>
                    </a:ext>
                  </a:extLst>
                </p14:cNvPr>
                <p14:cNvContentPartPr/>
                <p14:nvPr/>
              </p14:nvContentPartPr>
              <p14:xfrm>
                <a:off x="8725456" y="661089"/>
                <a:ext cx="392760" cy="798480"/>
              </p14:xfrm>
            </p:contentPart>
          </mc:Choice>
          <mc:Fallback>
            <p:pic>
              <p:nvPicPr>
                <p:cNvPr id="173" name="Freihand 172">
                  <a:extLst>
                    <a:ext uri="{FF2B5EF4-FFF2-40B4-BE49-F238E27FC236}">
                      <a16:creationId xmlns:a16="http://schemas.microsoft.com/office/drawing/2014/main" id="{F96BE98D-AEAB-4657-B9CF-F11BBD757BB8}"/>
                    </a:ext>
                  </a:extLst>
                </p:cNvPr>
                <p:cNvPicPr/>
                <p:nvPr/>
              </p:nvPicPr>
              <p:blipFill>
                <a:blip r:embed="rId201"/>
                <a:stretch>
                  <a:fillRect/>
                </a:stretch>
              </p:blipFill>
              <p:spPr>
                <a:xfrm>
                  <a:off x="8716816" y="652089"/>
                  <a:ext cx="410400" cy="816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02">
              <p14:nvContentPartPr>
                <p14:cNvPr id="174" name="Freihand 173">
                  <a:extLst>
                    <a:ext uri="{FF2B5EF4-FFF2-40B4-BE49-F238E27FC236}">
                      <a16:creationId xmlns:a16="http://schemas.microsoft.com/office/drawing/2014/main" id="{D33A9A77-6321-4A1E-B19F-B23A7A866B9B}"/>
                    </a:ext>
                  </a:extLst>
                </p14:cNvPr>
                <p14:cNvContentPartPr/>
                <p14:nvPr/>
              </p14:nvContentPartPr>
              <p14:xfrm>
                <a:off x="8649856" y="1435809"/>
                <a:ext cx="87480" cy="69480"/>
              </p14:xfrm>
            </p:contentPart>
          </mc:Choice>
          <mc:Fallback>
            <p:pic>
              <p:nvPicPr>
                <p:cNvPr id="174" name="Freihand 173">
                  <a:extLst>
                    <a:ext uri="{FF2B5EF4-FFF2-40B4-BE49-F238E27FC236}">
                      <a16:creationId xmlns:a16="http://schemas.microsoft.com/office/drawing/2014/main" id="{D33A9A77-6321-4A1E-B19F-B23A7A866B9B}"/>
                    </a:ext>
                  </a:extLst>
                </p:cNvPr>
                <p:cNvPicPr/>
                <p:nvPr/>
              </p:nvPicPr>
              <p:blipFill>
                <a:blip r:embed="rId203"/>
                <a:stretch>
                  <a:fillRect/>
                </a:stretch>
              </p:blipFill>
              <p:spPr>
                <a:xfrm>
                  <a:off x="8641216" y="1427169"/>
                  <a:ext cx="105120" cy="8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04">
              <p14:nvContentPartPr>
                <p14:cNvPr id="175" name="Freihand 174">
                  <a:extLst>
                    <a:ext uri="{FF2B5EF4-FFF2-40B4-BE49-F238E27FC236}">
                      <a16:creationId xmlns:a16="http://schemas.microsoft.com/office/drawing/2014/main" id="{9497F6A8-C5AE-48BD-A7E0-5D477CDC3463}"/>
                    </a:ext>
                  </a:extLst>
                </p14:cNvPr>
                <p14:cNvContentPartPr/>
                <p14:nvPr/>
              </p14:nvContentPartPr>
              <p14:xfrm>
                <a:off x="8041816" y="1508529"/>
                <a:ext cx="684000" cy="365040"/>
              </p14:xfrm>
            </p:contentPart>
          </mc:Choice>
          <mc:Fallback>
            <p:pic>
              <p:nvPicPr>
                <p:cNvPr id="175" name="Freihand 174">
                  <a:extLst>
                    <a:ext uri="{FF2B5EF4-FFF2-40B4-BE49-F238E27FC236}">
                      <a16:creationId xmlns:a16="http://schemas.microsoft.com/office/drawing/2014/main" id="{9497F6A8-C5AE-48BD-A7E0-5D477CDC3463}"/>
                    </a:ext>
                  </a:extLst>
                </p:cNvPr>
                <p:cNvPicPr/>
                <p:nvPr/>
              </p:nvPicPr>
              <p:blipFill>
                <a:blip r:embed="rId205"/>
                <a:stretch>
                  <a:fillRect/>
                </a:stretch>
              </p:blipFill>
              <p:spPr>
                <a:xfrm>
                  <a:off x="8032816" y="1499529"/>
                  <a:ext cx="701640" cy="38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06">
              <p14:nvContentPartPr>
                <p14:cNvPr id="177" name="Freihand 176">
                  <a:extLst>
                    <a:ext uri="{FF2B5EF4-FFF2-40B4-BE49-F238E27FC236}">
                      <a16:creationId xmlns:a16="http://schemas.microsoft.com/office/drawing/2014/main" id="{50E89B59-36CE-4D1D-ABFD-FCECD6370180}"/>
                    </a:ext>
                  </a:extLst>
                </p14:cNvPr>
                <p14:cNvContentPartPr/>
                <p14:nvPr/>
              </p14:nvContentPartPr>
              <p14:xfrm>
                <a:off x="7134976" y="1677729"/>
                <a:ext cx="1800" cy="2160"/>
              </p14:xfrm>
            </p:contentPart>
          </mc:Choice>
          <mc:Fallback>
            <p:pic>
              <p:nvPicPr>
                <p:cNvPr id="177" name="Freihand 176">
                  <a:extLst>
                    <a:ext uri="{FF2B5EF4-FFF2-40B4-BE49-F238E27FC236}">
                      <a16:creationId xmlns:a16="http://schemas.microsoft.com/office/drawing/2014/main" id="{50E89B59-36CE-4D1D-ABFD-FCECD6370180}"/>
                    </a:ext>
                  </a:extLst>
                </p:cNvPr>
                <p:cNvPicPr/>
                <p:nvPr/>
              </p:nvPicPr>
              <p:blipFill>
                <a:blip r:embed="rId207"/>
                <a:stretch>
                  <a:fillRect/>
                </a:stretch>
              </p:blipFill>
              <p:spPr>
                <a:xfrm>
                  <a:off x="7126336" y="1668729"/>
                  <a:ext cx="19440" cy="1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08">
              <p14:nvContentPartPr>
                <p14:cNvPr id="178" name="Freihand 177">
                  <a:extLst>
                    <a:ext uri="{FF2B5EF4-FFF2-40B4-BE49-F238E27FC236}">
                      <a16:creationId xmlns:a16="http://schemas.microsoft.com/office/drawing/2014/main" id="{906DC87E-41C3-47C4-B3C6-12E0D9FDB4E0}"/>
                    </a:ext>
                  </a:extLst>
                </p14:cNvPr>
                <p14:cNvContentPartPr/>
                <p14:nvPr/>
              </p14:nvContentPartPr>
              <p14:xfrm>
                <a:off x="7118056" y="1605369"/>
                <a:ext cx="1002960" cy="276480"/>
              </p14:xfrm>
            </p:contentPart>
          </mc:Choice>
          <mc:Fallback>
            <p:pic>
              <p:nvPicPr>
                <p:cNvPr id="178" name="Freihand 177">
                  <a:extLst>
                    <a:ext uri="{FF2B5EF4-FFF2-40B4-BE49-F238E27FC236}">
                      <a16:creationId xmlns:a16="http://schemas.microsoft.com/office/drawing/2014/main" id="{906DC87E-41C3-47C4-B3C6-12E0D9FDB4E0}"/>
                    </a:ext>
                  </a:extLst>
                </p:cNvPr>
                <p:cNvPicPr/>
                <p:nvPr/>
              </p:nvPicPr>
              <p:blipFill>
                <a:blip r:embed="rId209"/>
                <a:stretch>
                  <a:fillRect/>
                </a:stretch>
              </p:blipFill>
              <p:spPr>
                <a:xfrm>
                  <a:off x="7109416" y="1596369"/>
                  <a:ext cx="1020600" cy="294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10">
              <p14:nvContentPartPr>
                <p14:cNvPr id="180" name="Freihand 179">
                  <a:extLst>
                    <a:ext uri="{FF2B5EF4-FFF2-40B4-BE49-F238E27FC236}">
                      <a16:creationId xmlns:a16="http://schemas.microsoft.com/office/drawing/2014/main" id="{69BF3317-B674-4623-9829-FA431A03313A}"/>
                    </a:ext>
                  </a:extLst>
                </p14:cNvPr>
                <p14:cNvContentPartPr/>
                <p14:nvPr/>
              </p14:nvContentPartPr>
              <p14:xfrm>
                <a:off x="8407576" y="1788249"/>
                <a:ext cx="398880" cy="199440"/>
              </p14:xfrm>
            </p:contentPart>
          </mc:Choice>
          <mc:Fallback>
            <p:pic>
              <p:nvPicPr>
                <p:cNvPr id="180" name="Freihand 179">
                  <a:extLst>
                    <a:ext uri="{FF2B5EF4-FFF2-40B4-BE49-F238E27FC236}">
                      <a16:creationId xmlns:a16="http://schemas.microsoft.com/office/drawing/2014/main" id="{69BF3317-B674-4623-9829-FA431A03313A}"/>
                    </a:ext>
                  </a:extLst>
                </p:cNvPr>
                <p:cNvPicPr/>
                <p:nvPr/>
              </p:nvPicPr>
              <p:blipFill>
                <a:blip r:embed="rId211"/>
                <a:stretch>
                  <a:fillRect/>
                </a:stretch>
              </p:blipFill>
              <p:spPr>
                <a:xfrm>
                  <a:off x="8398576" y="1779249"/>
                  <a:ext cx="416520" cy="21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12">
              <p14:nvContentPartPr>
                <p14:cNvPr id="182" name="Freihand 181">
                  <a:extLst>
                    <a:ext uri="{FF2B5EF4-FFF2-40B4-BE49-F238E27FC236}">
                      <a16:creationId xmlns:a16="http://schemas.microsoft.com/office/drawing/2014/main" id="{8B77FD93-D008-4C31-A955-8ECCF831D38E}"/>
                    </a:ext>
                  </a:extLst>
                </p14:cNvPr>
                <p14:cNvContentPartPr/>
                <p14:nvPr/>
              </p14:nvContentPartPr>
              <p14:xfrm>
                <a:off x="8640856" y="1808409"/>
                <a:ext cx="77760" cy="28800"/>
              </p14:xfrm>
            </p:contentPart>
          </mc:Choice>
          <mc:Fallback>
            <p:pic>
              <p:nvPicPr>
                <p:cNvPr id="182" name="Freihand 181">
                  <a:extLst>
                    <a:ext uri="{FF2B5EF4-FFF2-40B4-BE49-F238E27FC236}">
                      <a16:creationId xmlns:a16="http://schemas.microsoft.com/office/drawing/2014/main" id="{8B77FD93-D008-4C31-A955-8ECCF831D38E}"/>
                    </a:ext>
                  </a:extLst>
                </p:cNvPr>
                <p:cNvPicPr/>
                <p:nvPr/>
              </p:nvPicPr>
              <p:blipFill>
                <a:blip r:embed="rId213"/>
                <a:stretch>
                  <a:fillRect/>
                </a:stretch>
              </p:blipFill>
              <p:spPr>
                <a:xfrm>
                  <a:off x="8632216" y="1799409"/>
                  <a:ext cx="95400" cy="46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14">
              <p14:nvContentPartPr>
                <p14:cNvPr id="183" name="Freihand 182">
                  <a:extLst>
                    <a:ext uri="{FF2B5EF4-FFF2-40B4-BE49-F238E27FC236}">
                      <a16:creationId xmlns:a16="http://schemas.microsoft.com/office/drawing/2014/main" id="{30341A04-BC44-4962-8625-10B0C734D12D}"/>
                    </a:ext>
                  </a:extLst>
                </p14:cNvPr>
                <p14:cNvContentPartPr/>
                <p14:nvPr/>
              </p14:nvContentPartPr>
              <p14:xfrm>
                <a:off x="8683336" y="1838649"/>
                <a:ext cx="47160" cy="92520"/>
              </p14:xfrm>
            </p:contentPart>
          </mc:Choice>
          <mc:Fallback>
            <p:pic>
              <p:nvPicPr>
                <p:cNvPr id="183" name="Freihand 182">
                  <a:extLst>
                    <a:ext uri="{FF2B5EF4-FFF2-40B4-BE49-F238E27FC236}">
                      <a16:creationId xmlns:a16="http://schemas.microsoft.com/office/drawing/2014/main" id="{30341A04-BC44-4962-8625-10B0C734D12D}"/>
                    </a:ext>
                  </a:extLst>
                </p:cNvPr>
                <p:cNvPicPr/>
                <p:nvPr/>
              </p:nvPicPr>
              <p:blipFill>
                <a:blip r:embed="rId215"/>
                <a:stretch>
                  <a:fillRect/>
                </a:stretch>
              </p:blipFill>
              <p:spPr>
                <a:xfrm>
                  <a:off x="8674336" y="1830009"/>
                  <a:ext cx="64800" cy="11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16">
              <p14:nvContentPartPr>
                <p14:cNvPr id="184" name="Freihand 183">
                  <a:extLst>
                    <a:ext uri="{FF2B5EF4-FFF2-40B4-BE49-F238E27FC236}">
                      <a16:creationId xmlns:a16="http://schemas.microsoft.com/office/drawing/2014/main" id="{7999DBA9-D757-40ED-AA0F-D5A2DB50BB23}"/>
                    </a:ext>
                  </a:extLst>
                </p14:cNvPr>
                <p14:cNvContentPartPr/>
                <p14:nvPr/>
              </p14:nvContentPartPr>
              <p14:xfrm>
                <a:off x="8679376" y="1825329"/>
                <a:ext cx="89640" cy="2880"/>
              </p14:xfrm>
            </p:contentPart>
          </mc:Choice>
          <mc:Fallback>
            <p:pic>
              <p:nvPicPr>
                <p:cNvPr id="184" name="Freihand 183">
                  <a:extLst>
                    <a:ext uri="{FF2B5EF4-FFF2-40B4-BE49-F238E27FC236}">
                      <a16:creationId xmlns:a16="http://schemas.microsoft.com/office/drawing/2014/main" id="{7999DBA9-D757-40ED-AA0F-D5A2DB50BB23}"/>
                    </a:ext>
                  </a:extLst>
                </p:cNvPr>
                <p:cNvPicPr/>
                <p:nvPr/>
              </p:nvPicPr>
              <p:blipFill>
                <a:blip r:embed="rId217"/>
                <a:stretch>
                  <a:fillRect/>
                </a:stretch>
              </p:blipFill>
              <p:spPr>
                <a:xfrm>
                  <a:off x="8670376" y="1816329"/>
                  <a:ext cx="107280" cy="20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18">
              <p14:nvContentPartPr>
                <p14:cNvPr id="185" name="Freihand 184">
                  <a:extLst>
                    <a:ext uri="{FF2B5EF4-FFF2-40B4-BE49-F238E27FC236}">
                      <a16:creationId xmlns:a16="http://schemas.microsoft.com/office/drawing/2014/main" id="{8627E077-7820-4DC3-8580-A8499DC5B3D5}"/>
                    </a:ext>
                  </a:extLst>
                </p14:cNvPr>
                <p14:cNvContentPartPr/>
                <p14:nvPr/>
              </p14:nvContentPartPr>
              <p14:xfrm>
                <a:off x="8435296" y="1801209"/>
                <a:ext cx="299160" cy="137880"/>
              </p14:xfrm>
            </p:contentPart>
          </mc:Choice>
          <mc:Fallback>
            <p:pic>
              <p:nvPicPr>
                <p:cNvPr id="185" name="Freihand 184">
                  <a:extLst>
                    <a:ext uri="{FF2B5EF4-FFF2-40B4-BE49-F238E27FC236}">
                      <a16:creationId xmlns:a16="http://schemas.microsoft.com/office/drawing/2014/main" id="{8627E077-7820-4DC3-8580-A8499DC5B3D5}"/>
                    </a:ext>
                  </a:extLst>
                </p:cNvPr>
                <p:cNvPicPr/>
                <p:nvPr/>
              </p:nvPicPr>
              <p:blipFill>
                <a:blip r:embed="rId219"/>
                <a:stretch>
                  <a:fillRect/>
                </a:stretch>
              </p:blipFill>
              <p:spPr>
                <a:xfrm>
                  <a:off x="8426296" y="1792569"/>
                  <a:ext cx="316800" cy="15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20">
              <p14:nvContentPartPr>
                <p14:cNvPr id="186" name="Freihand 185">
                  <a:extLst>
                    <a:ext uri="{FF2B5EF4-FFF2-40B4-BE49-F238E27FC236}">
                      <a16:creationId xmlns:a16="http://schemas.microsoft.com/office/drawing/2014/main" id="{E6308225-33AE-43DA-B7DE-119900B5BA2C}"/>
                    </a:ext>
                  </a:extLst>
                </p14:cNvPr>
                <p14:cNvContentPartPr/>
                <p14:nvPr/>
              </p14:nvContentPartPr>
              <p14:xfrm>
                <a:off x="8764696" y="1823169"/>
                <a:ext cx="30960" cy="51840"/>
              </p14:xfrm>
            </p:contentPart>
          </mc:Choice>
          <mc:Fallback>
            <p:pic>
              <p:nvPicPr>
                <p:cNvPr id="186" name="Freihand 185">
                  <a:extLst>
                    <a:ext uri="{FF2B5EF4-FFF2-40B4-BE49-F238E27FC236}">
                      <a16:creationId xmlns:a16="http://schemas.microsoft.com/office/drawing/2014/main" id="{E6308225-33AE-43DA-B7DE-119900B5BA2C}"/>
                    </a:ext>
                  </a:extLst>
                </p:cNvPr>
                <p:cNvPicPr/>
                <p:nvPr/>
              </p:nvPicPr>
              <p:blipFill>
                <a:blip r:embed="rId221"/>
                <a:stretch>
                  <a:fillRect/>
                </a:stretch>
              </p:blipFill>
              <p:spPr>
                <a:xfrm>
                  <a:off x="8756056" y="1814169"/>
                  <a:ext cx="4860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22">
              <p14:nvContentPartPr>
                <p14:cNvPr id="187" name="Freihand 186">
                  <a:extLst>
                    <a:ext uri="{FF2B5EF4-FFF2-40B4-BE49-F238E27FC236}">
                      <a16:creationId xmlns:a16="http://schemas.microsoft.com/office/drawing/2014/main" id="{2AE48332-DD22-4EC8-8793-B7EDD927490D}"/>
                    </a:ext>
                  </a:extLst>
                </p14:cNvPr>
                <p14:cNvContentPartPr/>
                <p14:nvPr/>
              </p14:nvContentPartPr>
              <p14:xfrm>
                <a:off x="8465176" y="1963569"/>
                <a:ext cx="57960" cy="31320"/>
              </p14:xfrm>
            </p:contentPart>
          </mc:Choice>
          <mc:Fallback>
            <p:pic>
              <p:nvPicPr>
                <p:cNvPr id="187" name="Freihand 186">
                  <a:extLst>
                    <a:ext uri="{FF2B5EF4-FFF2-40B4-BE49-F238E27FC236}">
                      <a16:creationId xmlns:a16="http://schemas.microsoft.com/office/drawing/2014/main" id="{2AE48332-DD22-4EC8-8793-B7EDD927490D}"/>
                    </a:ext>
                  </a:extLst>
                </p:cNvPr>
                <p:cNvPicPr/>
                <p:nvPr/>
              </p:nvPicPr>
              <p:blipFill>
                <a:blip r:embed="rId223"/>
                <a:stretch>
                  <a:fillRect/>
                </a:stretch>
              </p:blipFill>
              <p:spPr>
                <a:xfrm>
                  <a:off x="8456176" y="1954569"/>
                  <a:ext cx="75600" cy="4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xmlns:aink="http://schemas.microsoft.com/office/drawing/2016/ink" Requires="p14 aink">
            <p:contentPart p14:bwMode="auto" r:id="rId224">
              <p14:nvContentPartPr>
                <p14:cNvPr id="189" name="Freihand 188">
                  <a:extLst>
                    <a:ext uri="{FF2B5EF4-FFF2-40B4-BE49-F238E27FC236}">
                      <a16:creationId xmlns:a16="http://schemas.microsoft.com/office/drawing/2014/main" id="{3F810823-B29B-4C72-92D9-F949DC93F8CD}"/>
                    </a:ext>
                  </a:extLst>
                </p14:cNvPr>
                <p14:cNvContentPartPr/>
                <p14:nvPr/>
              </p14:nvContentPartPr>
              <p14:xfrm>
                <a:off x="8754616" y="1371729"/>
                <a:ext cx="292320" cy="474480"/>
              </p14:xfrm>
            </p:contentPart>
          </mc:Choice>
          <mc:Fallback>
            <p:pic>
              <p:nvPicPr>
                <p:cNvPr id="189" name="Freihand 188">
                  <a:extLst>
                    <a:ext uri="{FF2B5EF4-FFF2-40B4-BE49-F238E27FC236}">
                      <a16:creationId xmlns:a16="http://schemas.microsoft.com/office/drawing/2014/main" id="{3F810823-B29B-4C72-92D9-F949DC93F8CD}"/>
                    </a:ext>
                  </a:extLst>
                </p:cNvPr>
                <p:cNvPicPr/>
                <p:nvPr/>
              </p:nvPicPr>
              <p:blipFill>
                <a:blip r:embed="rId225"/>
                <a:stretch>
                  <a:fillRect/>
                </a:stretch>
              </p:blipFill>
              <p:spPr>
                <a:xfrm>
                  <a:off x="8745976" y="1363089"/>
                  <a:ext cx="309960" cy="4921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71737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28D87-9948-40D4-A3AA-909BE154B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Tools auf meinem Handy</a:t>
            </a:r>
            <a:endParaRPr lang="LID4096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9BAE63-7790-4481-8751-C95A09D22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Microsoft Authenticator App</a:t>
            </a:r>
          </a:p>
          <a:p>
            <a:r>
              <a:rPr lang="de-CH" dirty="0"/>
              <a:t>ZHAW Apps (ZHAW LSFM, Tech Rooms, Engineering, </a:t>
            </a:r>
            <a:r>
              <a:rPr lang="de-CH" dirty="0" err="1"/>
              <a:t>ZHAW_Android</a:t>
            </a:r>
            <a:r>
              <a:rPr lang="de-CH" dirty="0"/>
              <a:t>)</a:t>
            </a:r>
          </a:p>
          <a:p>
            <a:endParaRPr lang="LID4096" dirty="0"/>
          </a:p>
        </p:txBody>
      </p:sp>
      <p:grpSp>
        <p:nvGrpSpPr>
          <p:cNvPr id="14" name="Gruppieren 13">
            <a:extLst>
              <a:ext uri="{FF2B5EF4-FFF2-40B4-BE49-F238E27FC236}">
                <a16:creationId xmlns:a16="http://schemas.microsoft.com/office/drawing/2014/main" id="{E47F3D2A-D7B3-4952-811C-DA42F4783D8C}"/>
              </a:ext>
            </a:extLst>
          </p:cNvPr>
          <p:cNvGrpSpPr/>
          <p:nvPr/>
        </p:nvGrpSpPr>
        <p:grpSpPr>
          <a:xfrm>
            <a:off x="377416" y="2377929"/>
            <a:ext cx="3360600" cy="2976840"/>
            <a:chOff x="377416" y="2377929"/>
            <a:chExt cx="3360600" cy="2976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4" name="Freihand 3">
                  <a:extLst>
                    <a:ext uri="{FF2B5EF4-FFF2-40B4-BE49-F238E27FC236}">
                      <a16:creationId xmlns:a16="http://schemas.microsoft.com/office/drawing/2014/main" id="{A4520DFD-C3F0-4FDA-BE32-527248241CE9}"/>
                    </a:ext>
                  </a:extLst>
                </p14:cNvPr>
                <p14:cNvContentPartPr/>
                <p14:nvPr/>
              </p14:nvContentPartPr>
              <p14:xfrm>
                <a:off x="377416" y="2377929"/>
                <a:ext cx="1139040" cy="2452320"/>
              </p14:xfrm>
            </p:contentPart>
          </mc:Choice>
          <mc:Fallback>
            <p:pic>
              <p:nvPicPr>
                <p:cNvPr id="4" name="Freihand 3">
                  <a:extLst>
                    <a:ext uri="{FF2B5EF4-FFF2-40B4-BE49-F238E27FC236}">
                      <a16:creationId xmlns:a16="http://schemas.microsoft.com/office/drawing/2014/main" id="{A4520DFD-C3F0-4FDA-BE32-527248241CE9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68776" y="2368929"/>
                  <a:ext cx="1156680" cy="2469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5" name="Freihand 4">
                  <a:extLst>
                    <a:ext uri="{FF2B5EF4-FFF2-40B4-BE49-F238E27FC236}">
                      <a16:creationId xmlns:a16="http://schemas.microsoft.com/office/drawing/2014/main" id="{0A2A83CB-4A51-4716-B04D-AF60A504C406}"/>
                    </a:ext>
                  </a:extLst>
                </p14:cNvPr>
                <p14:cNvContentPartPr/>
                <p14:nvPr/>
              </p14:nvContentPartPr>
              <p14:xfrm>
                <a:off x="1290736" y="4645209"/>
                <a:ext cx="327240" cy="357480"/>
              </p14:xfrm>
            </p:contentPart>
          </mc:Choice>
          <mc:Fallback>
            <p:pic>
              <p:nvPicPr>
                <p:cNvPr id="5" name="Freihand 4">
                  <a:extLst>
                    <a:ext uri="{FF2B5EF4-FFF2-40B4-BE49-F238E27FC236}">
                      <a16:creationId xmlns:a16="http://schemas.microsoft.com/office/drawing/2014/main" id="{0A2A83CB-4A51-4716-B04D-AF60A504C40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82096" y="4636569"/>
                  <a:ext cx="344880" cy="375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CADF11C2-77EA-4F23-A3BA-CFCDC5651A79}"/>
                    </a:ext>
                  </a:extLst>
                </p14:cNvPr>
                <p14:cNvContentPartPr/>
                <p14:nvPr/>
              </p14:nvContentPartPr>
              <p14:xfrm>
                <a:off x="1870336" y="4789929"/>
                <a:ext cx="403560" cy="38808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CADF11C2-77EA-4F23-A3BA-CFCDC5651A7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861696" y="4780929"/>
                  <a:ext cx="421200" cy="40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E08ED6AF-AA9D-4CD4-993E-A7506A37AEBE}"/>
                    </a:ext>
                  </a:extLst>
                </p14:cNvPr>
                <p14:cNvContentPartPr/>
                <p14:nvPr/>
              </p14:nvContentPartPr>
              <p14:xfrm>
                <a:off x="2204416" y="5033649"/>
                <a:ext cx="350280" cy="19440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E08ED6AF-AA9D-4CD4-993E-A7506A37AEB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195416" y="5024649"/>
                  <a:ext cx="367920" cy="21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8" name="Freihand 7">
                  <a:extLst>
                    <a:ext uri="{FF2B5EF4-FFF2-40B4-BE49-F238E27FC236}">
                      <a16:creationId xmlns:a16="http://schemas.microsoft.com/office/drawing/2014/main" id="{555FF56A-5F61-4F1C-8908-39DEA8072A40}"/>
                    </a:ext>
                  </a:extLst>
                </p14:cNvPr>
                <p14:cNvContentPartPr/>
                <p14:nvPr/>
              </p14:nvContentPartPr>
              <p14:xfrm>
                <a:off x="2573416" y="4624689"/>
                <a:ext cx="231120" cy="681840"/>
              </p14:xfrm>
            </p:contentPart>
          </mc:Choice>
          <mc:Fallback>
            <p:pic>
              <p:nvPicPr>
                <p:cNvPr id="8" name="Freihand 7">
                  <a:extLst>
                    <a:ext uri="{FF2B5EF4-FFF2-40B4-BE49-F238E27FC236}">
                      <a16:creationId xmlns:a16="http://schemas.microsoft.com/office/drawing/2014/main" id="{555FF56A-5F61-4F1C-8908-39DEA8072A40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564776" y="4615689"/>
                  <a:ext cx="248760" cy="69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41DBEC33-E8C8-4D56-95C1-1EA2778125BF}"/>
                    </a:ext>
                  </a:extLst>
                </p14:cNvPr>
                <p14:cNvContentPartPr/>
                <p14:nvPr/>
              </p14:nvContentPartPr>
              <p14:xfrm>
                <a:off x="2553616" y="5126889"/>
                <a:ext cx="137880" cy="1728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41DBEC33-E8C8-4D56-95C1-1EA2778125BF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544976" y="5117889"/>
                  <a:ext cx="15552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A14862A9-EB4C-45B6-80AC-820A9C406F46}"/>
                    </a:ext>
                  </a:extLst>
                </p14:cNvPr>
                <p14:cNvContentPartPr/>
                <p14:nvPr/>
              </p14:nvContentPartPr>
              <p14:xfrm>
                <a:off x="2772136" y="5000529"/>
                <a:ext cx="255240" cy="21996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A14862A9-EB4C-45B6-80AC-820A9C406F46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763496" y="4991889"/>
                  <a:ext cx="272880" cy="23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29974227-215F-4980-8477-8C2BA41B5B65}"/>
                    </a:ext>
                  </a:extLst>
                </p14:cNvPr>
                <p14:cNvContentPartPr/>
                <p14:nvPr/>
              </p14:nvContentPartPr>
              <p14:xfrm>
                <a:off x="3095776" y="4669689"/>
                <a:ext cx="169920" cy="58860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29974227-215F-4980-8477-8C2BA41B5B65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086776" y="4660689"/>
                  <a:ext cx="187560" cy="60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94D893A1-D09F-402B-9E23-1519B4FF27D5}"/>
                    </a:ext>
                  </a:extLst>
                </p14:cNvPr>
                <p14:cNvContentPartPr/>
                <p14:nvPr/>
              </p14:nvContentPartPr>
              <p14:xfrm>
                <a:off x="3076336" y="4935729"/>
                <a:ext cx="322560" cy="11052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94D893A1-D09F-402B-9E23-1519B4FF27D5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067696" y="4926729"/>
                  <a:ext cx="34020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E51E1726-2BFD-4134-8CD5-60A167A4DCED}"/>
                    </a:ext>
                  </a:extLst>
                </p14:cNvPr>
                <p14:cNvContentPartPr/>
                <p14:nvPr/>
              </p14:nvContentPartPr>
              <p14:xfrm>
                <a:off x="3401056" y="4931769"/>
                <a:ext cx="336960" cy="42300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E51E1726-2BFD-4134-8CD5-60A167A4DCED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392056" y="4922769"/>
                  <a:ext cx="354600" cy="4406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4DC219F3-D416-4B5D-B199-40A8F37CA125}"/>
              </a:ext>
            </a:extLst>
          </p:cNvPr>
          <p:cNvGrpSpPr/>
          <p:nvPr/>
        </p:nvGrpSpPr>
        <p:grpSpPr>
          <a:xfrm>
            <a:off x="1955656" y="3047169"/>
            <a:ext cx="2830680" cy="1077120"/>
            <a:chOff x="1955656" y="3047169"/>
            <a:chExt cx="2830680" cy="1077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24FFA2D9-B119-496A-8762-4F3C8D41434D}"/>
                    </a:ext>
                  </a:extLst>
                </p14:cNvPr>
                <p14:cNvContentPartPr/>
                <p14:nvPr/>
              </p14:nvContentPartPr>
              <p14:xfrm>
                <a:off x="1955656" y="3047169"/>
                <a:ext cx="2707920" cy="94824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24FFA2D9-B119-496A-8762-4F3C8D41434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947016" y="3038169"/>
                  <a:ext cx="2725560" cy="9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BC5FEDAA-2C9F-4136-84C0-9BBD9E777342}"/>
                    </a:ext>
                  </a:extLst>
                </p14:cNvPr>
                <p14:cNvContentPartPr/>
                <p14:nvPr/>
              </p14:nvContentPartPr>
              <p14:xfrm>
                <a:off x="4550536" y="3855369"/>
                <a:ext cx="235800" cy="26892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BC5FEDAA-2C9F-4136-84C0-9BBD9E77734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4541896" y="3846369"/>
                  <a:ext cx="253440" cy="2865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EA159E30-B48A-4B6D-B302-1F0E0AC9CA14}"/>
              </a:ext>
            </a:extLst>
          </p:cNvPr>
          <p:cNvGrpSpPr/>
          <p:nvPr/>
        </p:nvGrpSpPr>
        <p:grpSpPr>
          <a:xfrm>
            <a:off x="5214016" y="3590049"/>
            <a:ext cx="648000" cy="587160"/>
            <a:chOff x="5214016" y="3590049"/>
            <a:chExt cx="648000" cy="587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C38CFD7F-7986-4440-8588-9AE0B3EBD1FF}"/>
                    </a:ext>
                  </a:extLst>
                </p14:cNvPr>
                <p14:cNvContentPartPr/>
                <p14:nvPr/>
              </p14:nvContentPartPr>
              <p14:xfrm>
                <a:off x="5214016" y="3701289"/>
                <a:ext cx="51840" cy="47592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C38CFD7F-7986-4440-8588-9AE0B3EBD1FF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5205016" y="3692289"/>
                  <a:ext cx="69480" cy="49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70AC841F-55B0-433C-B614-3EFA734C6F9F}"/>
                    </a:ext>
                  </a:extLst>
                </p14:cNvPr>
                <p14:cNvContentPartPr/>
                <p14:nvPr/>
              </p14:nvContentPartPr>
              <p14:xfrm>
                <a:off x="5323816" y="3998649"/>
                <a:ext cx="189000" cy="13032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70AC841F-55B0-433C-B614-3EFA734C6F9F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5315176" y="3990009"/>
                  <a:ext cx="206640" cy="14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9E716EEF-8BD5-4EB2-A52E-D7C6593AC619}"/>
                    </a:ext>
                  </a:extLst>
                </p14:cNvPr>
                <p14:cNvContentPartPr/>
                <p14:nvPr/>
              </p14:nvContentPartPr>
              <p14:xfrm>
                <a:off x="5556736" y="3590049"/>
                <a:ext cx="193680" cy="57132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9E716EEF-8BD5-4EB2-A52E-D7C6593AC619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5547736" y="3581049"/>
                  <a:ext cx="211320" cy="588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1302D794-9962-4F00-A959-7CF0762BAEAB}"/>
                    </a:ext>
                  </a:extLst>
                </p14:cNvPr>
                <p14:cNvContentPartPr/>
                <p14:nvPr/>
              </p14:nvContentPartPr>
              <p14:xfrm>
                <a:off x="5465656" y="3993969"/>
                <a:ext cx="222840" cy="6408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1302D794-9962-4F00-A959-7CF0762BAEAB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5457016" y="3985329"/>
                  <a:ext cx="240480" cy="81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47C3C74E-31B6-49D5-B9E6-4568FAF821F5}"/>
                    </a:ext>
                  </a:extLst>
                </p14:cNvPr>
                <p14:cNvContentPartPr/>
                <p14:nvPr/>
              </p14:nvContentPartPr>
              <p14:xfrm>
                <a:off x="5696776" y="3976329"/>
                <a:ext cx="165240" cy="15660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47C3C74E-31B6-49D5-B9E6-4568FAF821F5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5688136" y="3967329"/>
                  <a:ext cx="182880" cy="174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5" name="Gruppieren 24">
            <a:extLst>
              <a:ext uri="{FF2B5EF4-FFF2-40B4-BE49-F238E27FC236}">
                <a16:creationId xmlns:a16="http://schemas.microsoft.com/office/drawing/2014/main" id="{B59AFC19-56C2-4469-9358-7FB2E8AD4CC7}"/>
              </a:ext>
            </a:extLst>
          </p:cNvPr>
          <p:cNvGrpSpPr/>
          <p:nvPr/>
        </p:nvGrpSpPr>
        <p:grpSpPr>
          <a:xfrm>
            <a:off x="6155056" y="3616329"/>
            <a:ext cx="1075320" cy="538560"/>
            <a:chOff x="6155056" y="3616329"/>
            <a:chExt cx="1075320" cy="538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513B023F-1DAB-43F8-A7FB-9C7CE506790B}"/>
                    </a:ext>
                  </a:extLst>
                </p14:cNvPr>
                <p14:cNvContentPartPr/>
                <p14:nvPr/>
              </p14:nvContentPartPr>
              <p14:xfrm>
                <a:off x="6155056" y="4001169"/>
                <a:ext cx="207360" cy="15372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513B023F-1DAB-43F8-A7FB-9C7CE506790B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146416" y="3992169"/>
                  <a:ext cx="225000" cy="171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B372D1AA-804C-4A0A-9C44-272B4771F832}"/>
                    </a:ext>
                  </a:extLst>
                </p14:cNvPr>
                <p14:cNvContentPartPr/>
                <p14:nvPr/>
              </p14:nvContentPartPr>
              <p14:xfrm>
                <a:off x="6200056" y="3863649"/>
                <a:ext cx="124560" cy="4320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B372D1AA-804C-4A0A-9C44-272B4771F832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191056" y="3854649"/>
                  <a:ext cx="14220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ED22A7CD-30F7-41F0-9D75-7D131DB917DE}"/>
                    </a:ext>
                  </a:extLst>
                </p14:cNvPr>
                <p14:cNvContentPartPr/>
                <p14:nvPr/>
              </p14:nvContentPartPr>
              <p14:xfrm>
                <a:off x="6440896" y="3616329"/>
                <a:ext cx="789480" cy="53568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ED22A7CD-30F7-41F0-9D75-7D131DB917DE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432256" y="3607689"/>
                  <a:ext cx="807120" cy="553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C9FE07F1-A12C-4ADA-9C94-0E2B43B5B2ED}"/>
              </a:ext>
            </a:extLst>
          </p:cNvPr>
          <p:cNvGrpSpPr/>
          <p:nvPr/>
        </p:nvGrpSpPr>
        <p:grpSpPr>
          <a:xfrm>
            <a:off x="7788016" y="3705249"/>
            <a:ext cx="1596240" cy="630720"/>
            <a:chOff x="7788016" y="3705249"/>
            <a:chExt cx="1596240" cy="630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AC274E93-74D5-4EEA-B275-47F94095FC9F}"/>
                    </a:ext>
                  </a:extLst>
                </p14:cNvPr>
                <p14:cNvContentPartPr/>
                <p14:nvPr/>
              </p14:nvContentPartPr>
              <p14:xfrm>
                <a:off x="7788016" y="3705249"/>
                <a:ext cx="298800" cy="42336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AC274E93-74D5-4EEA-B275-47F94095FC9F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779376" y="3696249"/>
                  <a:ext cx="316440" cy="44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ED4B650C-D3F3-4FAD-A591-E96DE9BAD229}"/>
                    </a:ext>
                  </a:extLst>
                </p14:cNvPr>
                <p14:cNvContentPartPr/>
                <p14:nvPr/>
              </p14:nvContentPartPr>
              <p14:xfrm>
                <a:off x="8051896" y="3936729"/>
                <a:ext cx="253080" cy="18900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ED4B650C-D3F3-4FAD-A591-E96DE9BAD229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8043256" y="3927729"/>
                  <a:ext cx="270720" cy="20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47EFF0DC-2AE8-47C6-BDC7-C422AA38FCF5}"/>
                    </a:ext>
                  </a:extLst>
                </p14:cNvPr>
                <p14:cNvContentPartPr/>
                <p14:nvPr/>
              </p14:nvContentPartPr>
              <p14:xfrm>
                <a:off x="7825456" y="4108809"/>
                <a:ext cx="248040" cy="4500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47EFF0DC-2AE8-47C6-BDC7-C422AA38FCF5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816816" y="4099809"/>
                  <a:ext cx="265680" cy="62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61B267BC-E23A-4728-9814-54E051E33450}"/>
                    </a:ext>
                  </a:extLst>
                </p14:cNvPr>
                <p14:cNvContentPartPr/>
                <p14:nvPr/>
              </p14:nvContentPartPr>
              <p14:xfrm>
                <a:off x="8294536" y="3979929"/>
                <a:ext cx="239040" cy="12996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61B267BC-E23A-4728-9814-54E051E33450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285536" y="3970929"/>
                  <a:ext cx="256680" cy="14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A189A845-F691-4410-912A-B4428E8432E4}"/>
                    </a:ext>
                  </a:extLst>
                </p14:cNvPr>
                <p14:cNvContentPartPr/>
                <p14:nvPr/>
              </p14:nvContentPartPr>
              <p14:xfrm>
                <a:off x="8560576" y="3994689"/>
                <a:ext cx="239040" cy="34128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A189A845-F691-4410-912A-B4428E8432E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551576" y="3985689"/>
                  <a:ext cx="256680" cy="35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BCDDA631-D066-4BC8-9CC0-F334122A4154}"/>
                    </a:ext>
                  </a:extLst>
                </p14:cNvPr>
                <p14:cNvContentPartPr/>
                <p14:nvPr/>
              </p14:nvContentPartPr>
              <p14:xfrm>
                <a:off x="8801776" y="4003689"/>
                <a:ext cx="259200" cy="15588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BCDDA631-D066-4BC8-9CC0-F334122A4154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792776" y="3994689"/>
                  <a:ext cx="276840" cy="17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29778859-1AA0-42B3-A305-2AA198A35438}"/>
                    </a:ext>
                  </a:extLst>
                </p14:cNvPr>
                <p14:cNvContentPartPr/>
                <p14:nvPr/>
              </p14:nvContentPartPr>
              <p14:xfrm>
                <a:off x="9015616" y="3893529"/>
                <a:ext cx="298800" cy="21852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29778859-1AA0-42B3-A305-2AA198A35438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9006976" y="3884889"/>
                  <a:ext cx="316440" cy="23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A5C6195B-49FF-4759-8310-8D6E72E61789}"/>
                    </a:ext>
                  </a:extLst>
                </p14:cNvPr>
                <p14:cNvContentPartPr/>
                <p14:nvPr/>
              </p14:nvContentPartPr>
              <p14:xfrm>
                <a:off x="9299656" y="4161369"/>
                <a:ext cx="84600" cy="11052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A5C6195B-49FF-4759-8310-8D6E72E6178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9291016" y="4152729"/>
                  <a:ext cx="102240" cy="12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1" name="Gruppieren 60">
            <a:extLst>
              <a:ext uri="{FF2B5EF4-FFF2-40B4-BE49-F238E27FC236}">
                <a16:creationId xmlns:a16="http://schemas.microsoft.com/office/drawing/2014/main" id="{AD99BA9B-662C-43D5-AF64-747A105A841C}"/>
              </a:ext>
            </a:extLst>
          </p:cNvPr>
          <p:cNvGrpSpPr/>
          <p:nvPr/>
        </p:nvGrpSpPr>
        <p:grpSpPr>
          <a:xfrm>
            <a:off x="5266576" y="4445409"/>
            <a:ext cx="2206440" cy="477720"/>
            <a:chOff x="5266576" y="4445409"/>
            <a:chExt cx="2206440" cy="477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7" name="Freihand 36">
                  <a:extLst>
                    <a:ext uri="{FF2B5EF4-FFF2-40B4-BE49-F238E27FC236}">
                      <a16:creationId xmlns:a16="http://schemas.microsoft.com/office/drawing/2014/main" id="{3EC9371C-7150-47FE-93B0-EA00C1A0F6CB}"/>
                    </a:ext>
                  </a:extLst>
                </p14:cNvPr>
                <p14:cNvContentPartPr/>
                <p14:nvPr/>
              </p14:nvContentPartPr>
              <p14:xfrm>
                <a:off x="5266576" y="4532889"/>
                <a:ext cx="290880" cy="378000"/>
              </p14:xfrm>
            </p:contentPart>
          </mc:Choice>
          <mc:Fallback>
            <p:pic>
              <p:nvPicPr>
                <p:cNvPr id="37" name="Freihand 36">
                  <a:extLst>
                    <a:ext uri="{FF2B5EF4-FFF2-40B4-BE49-F238E27FC236}">
                      <a16:creationId xmlns:a16="http://schemas.microsoft.com/office/drawing/2014/main" id="{3EC9371C-7150-47FE-93B0-EA00C1A0F6CB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5257936" y="4523889"/>
                  <a:ext cx="308520" cy="39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1A37C937-BC38-4019-A9CC-023C432E6DC5}"/>
                    </a:ext>
                  </a:extLst>
                </p14:cNvPr>
                <p14:cNvContentPartPr/>
                <p14:nvPr/>
              </p14:nvContentPartPr>
              <p14:xfrm>
                <a:off x="5618656" y="4743489"/>
                <a:ext cx="194760" cy="15120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1A37C937-BC38-4019-A9CC-023C432E6DC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5609656" y="4734849"/>
                  <a:ext cx="212400" cy="16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6465A3BB-C920-4D9F-8141-6186944A6C7B}"/>
                    </a:ext>
                  </a:extLst>
                </p14:cNvPr>
                <p14:cNvContentPartPr/>
                <p14:nvPr/>
              </p14:nvContentPartPr>
              <p14:xfrm>
                <a:off x="5863096" y="4497969"/>
                <a:ext cx="192960" cy="39492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6465A3BB-C920-4D9F-8141-6186944A6C7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5854456" y="4489329"/>
                  <a:ext cx="210600" cy="41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69F1BD1C-CE4C-413F-8D70-380926491D43}"/>
                    </a:ext>
                  </a:extLst>
                </p14:cNvPr>
                <p14:cNvContentPartPr/>
                <p14:nvPr/>
              </p14:nvContentPartPr>
              <p14:xfrm>
                <a:off x="5787136" y="4672569"/>
                <a:ext cx="198000" cy="5508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69F1BD1C-CE4C-413F-8D70-380926491D43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5778496" y="4663569"/>
                  <a:ext cx="215640" cy="72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AEE0F8D4-ED18-4669-89E8-F9E31C12C29D}"/>
                    </a:ext>
                  </a:extLst>
                </p14:cNvPr>
                <p14:cNvContentPartPr/>
                <p14:nvPr/>
              </p14:nvContentPartPr>
              <p14:xfrm>
                <a:off x="6005296" y="4692369"/>
                <a:ext cx="442080" cy="19800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AEE0F8D4-ED18-4669-89E8-F9E31C12C29D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5996296" y="4683369"/>
                  <a:ext cx="459720" cy="215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E674D211-EC4D-4CC9-AB2F-573F03842E82}"/>
                    </a:ext>
                  </a:extLst>
                </p14:cNvPr>
                <p14:cNvContentPartPr/>
                <p14:nvPr/>
              </p14:nvContentPartPr>
              <p14:xfrm>
                <a:off x="6466456" y="4744569"/>
                <a:ext cx="146160" cy="14400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E674D211-EC4D-4CC9-AB2F-573F03842E82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6457456" y="4735569"/>
                  <a:ext cx="163800" cy="161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FA79AFBC-E1F7-4B3F-A020-24D431340716}"/>
                    </a:ext>
                  </a:extLst>
                </p14:cNvPr>
                <p14:cNvContentPartPr/>
                <p14:nvPr/>
              </p14:nvContentPartPr>
              <p14:xfrm>
                <a:off x="6668056" y="4748529"/>
                <a:ext cx="48240" cy="12348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FA79AFBC-E1F7-4B3F-A020-24D431340716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6659416" y="4739529"/>
                  <a:ext cx="65880" cy="14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417E767C-273F-4F41-B378-C666F87A81A0}"/>
                    </a:ext>
                  </a:extLst>
                </p14:cNvPr>
                <p14:cNvContentPartPr/>
                <p14:nvPr/>
              </p14:nvContentPartPr>
              <p14:xfrm>
                <a:off x="6701536" y="4573209"/>
                <a:ext cx="24480" cy="8640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417E767C-273F-4F41-B378-C666F87A81A0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692536" y="4564569"/>
                  <a:ext cx="42120" cy="104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C6E609C5-417E-4C62-918F-0E30E73007DB}"/>
                    </a:ext>
                  </a:extLst>
                </p14:cNvPr>
                <p14:cNvContentPartPr/>
                <p14:nvPr/>
              </p14:nvContentPartPr>
              <p14:xfrm>
                <a:off x="6758776" y="4739169"/>
                <a:ext cx="243000" cy="14976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C6E609C5-417E-4C62-918F-0E30E73007DB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6749776" y="4730529"/>
                  <a:ext cx="260640" cy="167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B0ADB111-228F-4B2C-A8EE-FA4917F670A2}"/>
                    </a:ext>
                  </a:extLst>
                </p14:cNvPr>
                <p14:cNvContentPartPr/>
                <p14:nvPr/>
              </p14:nvContentPartPr>
              <p14:xfrm>
                <a:off x="7008616" y="4445409"/>
                <a:ext cx="274680" cy="47772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B0ADB111-228F-4B2C-A8EE-FA4917F670A2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6999616" y="4436769"/>
                  <a:ext cx="292320" cy="495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D7236526-C452-4CD4-A84A-3F896E07A4F9}"/>
                    </a:ext>
                  </a:extLst>
                </p14:cNvPr>
                <p14:cNvContentPartPr/>
                <p14:nvPr/>
              </p14:nvContentPartPr>
              <p14:xfrm>
                <a:off x="7290136" y="4465569"/>
                <a:ext cx="182880" cy="44712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D7236526-C452-4CD4-A84A-3F896E07A4F9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281136" y="4456569"/>
                  <a:ext cx="200520" cy="464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0" name="Gruppieren 59">
            <a:extLst>
              <a:ext uri="{FF2B5EF4-FFF2-40B4-BE49-F238E27FC236}">
                <a16:creationId xmlns:a16="http://schemas.microsoft.com/office/drawing/2014/main" id="{77F8D171-56DB-43FA-B376-372521184E92}"/>
              </a:ext>
            </a:extLst>
          </p:cNvPr>
          <p:cNvGrpSpPr/>
          <p:nvPr/>
        </p:nvGrpSpPr>
        <p:grpSpPr>
          <a:xfrm>
            <a:off x="8066656" y="4471689"/>
            <a:ext cx="752400" cy="492840"/>
            <a:chOff x="8066656" y="4471689"/>
            <a:chExt cx="752400" cy="492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33C8F226-E0D4-42AF-BD43-BC60AE138B72}"/>
                    </a:ext>
                  </a:extLst>
                </p14:cNvPr>
                <p14:cNvContentPartPr/>
                <p14:nvPr/>
              </p14:nvContentPartPr>
              <p14:xfrm>
                <a:off x="8066656" y="4768329"/>
                <a:ext cx="205200" cy="15552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33C8F226-E0D4-42AF-BD43-BC60AE138B72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057656" y="4759689"/>
                  <a:ext cx="222840" cy="17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90E8E646-83EC-41D2-9BC8-A31912CEA22B}"/>
                    </a:ext>
                  </a:extLst>
                </p14:cNvPr>
                <p14:cNvContentPartPr/>
                <p14:nvPr/>
              </p14:nvContentPartPr>
              <p14:xfrm>
                <a:off x="8314696" y="4817649"/>
                <a:ext cx="179640" cy="8496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90E8E646-83EC-41D2-9BC8-A31912CEA22B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306056" y="4809009"/>
                  <a:ext cx="197280" cy="102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FEC2739E-4EA2-4BB9-8DBD-8811B57D40B6}"/>
                    </a:ext>
                  </a:extLst>
                </p14:cNvPr>
                <p14:cNvContentPartPr/>
                <p14:nvPr/>
              </p14:nvContentPartPr>
              <p14:xfrm>
                <a:off x="8568496" y="4471689"/>
                <a:ext cx="250560" cy="49284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FEC2739E-4EA2-4BB9-8DBD-8811B57D40B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559856" y="4462689"/>
                  <a:ext cx="268200" cy="510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3" name="Gruppieren 62">
            <a:extLst>
              <a:ext uri="{FF2B5EF4-FFF2-40B4-BE49-F238E27FC236}">
                <a16:creationId xmlns:a16="http://schemas.microsoft.com/office/drawing/2014/main" id="{E62C63B3-606E-4390-B923-A1965772030D}"/>
              </a:ext>
            </a:extLst>
          </p:cNvPr>
          <p:cNvGrpSpPr/>
          <p:nvPr/>
        </p:nvGrpSpPr>
        <p:grpSpPr>
          <a:xfrm>
            <a:off x="5216176" y="5151369"/>
            <a:ext cx="2076840" cy="406080"/>
            <a:chOff x="5216176" y="5151369"/>
            <a:chExt cx="2076840" cy="406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1" name="Freihand 50">
                  <a:extLst>
                    <a:ext uri="{FF2B5EF4-FFF2-40B4-BE49-F238E27FC236}">
                      <a16:creationId xmlns:a16="http://schemas.microsoft.com/office/drawing/2014/main" id="{7C4DEE78-F2B3-42F8-A3BE-708BBB3AF97F}"/>
                    </a:ext>
                  </a:extLst>
                </p14:cNvPr>
                <p14:cNvContentPartPr/>
                <p14:nvPr/>
              </p14:nvContentPartPr>
              <p14:xfrm>
                <a:off x="5216176" y="5320209"/>
                <a:ext cx="340560" cy="222120"/>
              </p14:xfrm>
            </p:contentPart>
          </mc:Choice>
          <mc:Fallback>
            <p:pic>
              <p:nvPicPr>
                <p:cNvPr id="51" name="Freihand 50">
                  <a:extLst>
                    <a:ext uri="{FF2B5EF4-FFF2-40B4-BE49-F238E27FC236}">
                      <a16:creationId xmlns:a16="http://schemas.microsoft.com/office/drawing/2014/main" id="{7C4DEE78-F2B3-42F8-A3BE-708BBB3AF97F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5207536" y="5311209"/>
                  <a:ext cx="358200" cy="23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6080E2C2-DF5C-4DA9-AF6F-47C83480A636}"/>
                    </a:ext>
                  </a:extLst>
                </p14:cNvPr>
                <p14:cNvContentPartPr/>
                <p14:nvPr/>
              </p14:nvContentPartPr>
              <p14:xfrm>
                <a:off x="5614336" y="5375649"/>
                <a:ext cx="163800" cy="15804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6080E2C2-DF5C-4DA9-AF6F-47C83480A636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605696" y="5367009"/>
                  <a:ext cx="181440" cy="17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3CADD1F5-2DB6-4527-A85C-35F41387A539}"/>
                    </a:ext>
                  </a:extLst>
                </p14:cNvPr>
                <p14:cNvContentPartPr/>
                <p14:nvPr/>
              </p14:nvContentPartPr>
              <p14:xfrm>
                <a:off x="5874616" y="5376369"/>
                <a:ext cx="70920" cy="17136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3CADD1F5-2DB6-4527-A85C-35F41387A539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5865976" y="5367729"/>
                  <a:ext cx="88560" cy="189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4" name="Freihand 53">
                  <a:extLst>
                    <a:ext uri="{FF2B5EF4-FFF2-40B4-BE49-F238E27FC236}">
                      <a16:creationId xmlns:a16="http://schemas.microsoft.com/office/drawing/2014/main" id="{3B177822-8B7B-476E-A3D1-4E6893DCF5C7}"/>
                    </a:ext>
                  </a:extLst>
                </p14:cNvPr>
                <p14:cNvContentPartPr/>
                <p14:nvPr/>
              </p14:nvContentPartPr>
              <p14:xfrm>
                <a:off x="5944456" y="5181609"/>
                <a:ext cx="42120" cy="35640"/>
              </p14:xfrm>
            </p:contentPart>
          </mc:Choice>
          <mc:Fallback>
            <p:pic>
              <p:nvPicPr>
                <p:cNvPr id="54" name="Freihand 53">
                  <a:extLst>
                    <a:ext uri="{FF2B5EF4-FFF2-40B4-BE49-F238E27FC236}">
                      <a16:creationId xmlns:a16="http://schemas.microsoft.com/office/drawing/2014/main" id="{3B177822-8B7B-476E-A3D1-4E6893DCF5C7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5935456" y="5172609"/>
                  <a:ext cx="59760" cy="53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5D26FE66-4437-4ACC-B1DB-1373B9F6D14E}"/>
                    </a:ext>
                  </a:extLst>
                </p14:cNvPr>
                <p14:cNvContentPartPr/>
                <p14:nvPr/>
              </p14:nvContentPartPr>
              <p14:xfrm>
                <a:off x="6013936" y="5151369"/>
                <a:ext cx="199800" cy="38592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5D26FE66-4437-4ACC-B1DB-1373B9F6D14E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6005296" y="5142729"/>
                  <a:ext cx="217440" cy="40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5675835D-BF1B-47E8-9F7E-A837CF97E3C6}"/>
                    </a:ext>
                  </a:extLst>
                </p14:cNvPr>
                <p14:cNvContentPartPr/>
                <p14:nvPr/>
              </p14:nvContentPartPr>
              <p14:xfrm>
                <a:off x="6215896" y="5347209"/>
                <a:ext cx="522360" cy="20304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5675835D-BF1B-47E8-9F7E-A837CF97E3C6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6206896" y="5338209"/>
                  <a:ext cx="54000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5248405E-7C27-42E0-B5A5-B735A789B76A}"/>
                    </a:ext>
                  </a:extLst>
                </p14:cNvPr>
                <p14:cNvContentPartPr/>
                <p14:nvPr/>
              </p14:nvContentPartPr>
              <p14:xfrm>
                <a:off x="6665536" y="5352969"/>
                <a:ext cx="363240" cy="16128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5248405E-7C27-42E0-B5A5-B735A789B76A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6656536" y="5343969"/>
                  <a:ext cx="38088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CAFEEB83-522C-48FE-9D1D-21F4D836F145}"/>
                    </a:ext>
                  </a:extLst>
                </p14:cNvPr>
                <p14:cNvContentPartPr/>
                <p14:nvPr/>
              </p14:nvContentPartPr>
              <p14:xfrm>
                <a:off x="6888016" y="5307249"/>
                <a:ext cx="324360" cy="25020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CAFEEB83-522C-48FE-9D1D-21F4D836F145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6879016" y="5298249"/>
                  <a:ext cx="342000" cy="26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0EC62496-5817-421A-9F0B-1DACD0F217B5}"/>
                    </a:ext>
                  </a:extLst>
                </p14:cNvPr>
                <p14:cNvContentPartPr/>
                <p14:nvPr/>
              </p14:nvContentPartPr>
              <p14:xfrm>
                <a:off x="7286536" y="5541969"/>
                <a:ext cx="6480" cy="648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0EC62496-5817-421A-9F0B-1DACD0F217B5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7277536" y="5532969"/>
                  <a:ext cx="24120" cy="241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04">
            <p14:nvContentPartPr>
              <p14:cNvPr id="64" name="Freihand 63">
                <a:extLst>
                  <a:ext uri="{FF2B5EF4-FFF2-40B4-BE49-F238E27FC236}">
                    <a16:creationId xmlns:a16="http://schemas.microsoft.com/office/drawing/2014/main" id="{C87D9B24-F77C-4260-92A0-1DE3311AADF0}"/>
                  </a:ext>
                </a:extLst>
              </p14:cNvPr>
              <p14:cNvContentPartPr/>
              <p14:nvPr/>
            </p14:nvContentPartPr>
            <p14:xfrm>
              <a:off x="4361536" y="1290009"/>
              <a:ext cx="187560" cy="175680"/>
            </p14:xfrm>
          </p:contentPart>
        </mc:Choice>
        <mc:Fallback>
          <p:pic>
            <p:nvPicPr>
              <p:cNvPr id="64" name="Freihand 63">
                <a:extLst>
                  <a:ext uri="{FF2B5EF4-FFF2-40B4-BE49-F238E27FC236}">
                    <a16:creationId xmlns:a16="http://schemas.microsoft.com/office/drawing/2014/main" id="{C87D9B24-F77C-4260-92A0-1DE3311AADF0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352896" y="1281369"/>
                <a:ext cx="205200" cy="193320"/>
              </a:xfrm>
              <a:prstGeom prst="rect">
                <a:avLst/>
              </a:prstGeom>
            </p:spPr>
          </p:pic>
        </mc:Fallback>
      </mc:AlternateContent>
      <p:grpSp>
        <p:nvGrpSpPr>
          <p:cNvPr id="78" name="Gruppieren 77">
            <a:extLst>
              <a:ext uri="{FF2B5EF4-FFF2-40B4-BE49-F238E27FC236}">
                <a16:creationId xmlns:a16="http://schemas.microsoft.com/office/drawing/2014/main" id="{8F88BAF1-4A3C-47C7-BEDE-6CCC5E3DFCCA}"/>
              </a:ext>
            </a:extLst>
          </p:cNvPr>
          <p:cNvGrpSpPr/>
          <p:nvPr/>
        </p:nvGrpSpPr>
        <p:grpSpPr>
          <a:xfrm>
            <a:off x="4837096" y="1308009"/>
            <a:ext cx="1266840" cy="183240"/>
            <a:chOff x="4837096" y="1308009"/>
            <a:chExt cx="1266840" cy="183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5" name="Freihand 64">
                  <a:extLst>
                    <a:ext uri="{FF2B5EF4-FFF2-40B4-BE49-F238E27FC236}">
                      <a16:creationId xmlns:a16="http://schemas.microsoft.com/office/drawing/2014/main" id="{5C1C1D60-69A1-4F77-9781-5FB1E3A2FC84}"/>
                    </a:ext>
                  </a:extLst>
                </p14:cNvPr>
                <p14:cNvContentPartPr/>
                <p14:nvPr/>
              </p14:nvContentPartPr>
              <p14:xfrm>
                <a:off x="4837096" y="1310529"/>
                <a:ext cx="195480" cy="159480"/>
              </p14:xfrm>
            </p:contentPart>
          </mc:Choice>
          <mc:Fallback>
            <p:pic>
              <p:nvPicPr>
                <p:cNvPr id="65" name="Freihand 64">
                  <a:extLst>
                    <a:ext uri="{FF2B5EF4-FFF2-40B4-BE49-F238E27FC236}">
                      <a16:creationId xmlns:a16="http://schemas.microsoft.com/office/drawing/2014/main" id="{5C1C1D60-69A1-4F77-9781-5FB1E3A2FC84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4828096" y="1301889"/>
                  <a:ext cx="213120" cy="177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6" name="Freihand 65">
                  <a:extLst>
                    <a:ext uri="{FF2B5EF4-FFF2-40B4-BE49-F238E27FC236}">
                      <a16:creationId xmlns:a16="http://schemas.microsoft.com/office/drawing/2014/main" id="{746B32FD-3BD3-405E-AB84-2287A3B504AF}"/>
                    </a:ext>
                  </a:extLst>
                </p14:cNvPr>
                <p14:cNvContentPartPr/>
                <p14:nvPr/>
              </p14:nvContentPartPr>
              <p14:xfrm>
                <a:off x="5207176" y="1317729"/>
                <a:ext cx="195840" cy="173520"/>
              </p14:xfrm>
            </p:contentPart>
          </mc:Choice>
          <mc:Fallback>
            <p:pic>
              <p:nvPicPr>
                <p:cNvPr id="66" name="Freihand 65">
                  <a:extLst>
                    <a:ext uri="{FF2B5EF4-FFF2-40B4-BE49-F238E27FC236}">
                      <a16:creationId xmlns:a16="http://schemas.microsoft.com/office/drawing/2014/main" id="{746B32FD-3BD3-405E-AB84-2287A3B504AF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5198176" y="1309089"/>
                  <a:ext cx="213480" cy="19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7" name="Freihand 66">
                  <a:extLst>
                    <a:ext uri="{FF2B5EF4-FFF2-40B4-BE49-F238E27FC236}">
                      <a16:creationId xmlns:a16="http://schemas.microsoft.com/office/drawing/2014/main" id="{61B142E9-147F-451C-A611-47997A4B0342}"/>
                    </a:ext>
                  </a:extLst>
                </p14:cNvPr>
                <p14:cNvContentPartPr/>
                <p14:nvPr/>
              </p14:nvContentPartPr>
              <p14:xfrm>
                <a:off x="5613616" y="1318089"/>
                <a:ext cx="272160" cy="157680"/>
              </p14:xfrm>
            </p:contentPart>
          </mc:Choice>
          <mc:Fallback>
            <p:pic>
              <p:nvPicPr>
                <p:cNvPr id="67" name="Freihand 66">
                  <a:extLst>
                    <a:ext uri="{FF2B5EF4-FFF2-40B4-BE49-F238E27FC236}">
                      <a16:creationId xmlns:a16="http://schemas.microsoft.com/office/drawing/2014/main" id="{61B142E9-147F-451C-A611-47997A4B0342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5604616" y="1309089"/>
                  <a:ext cx="28980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764F94A9-CF49-41B8-A1F1-24FA8D363427}"/>
                    </a:ext>
                  </a:extLst>
                </p14:cNvPr>
                <p14:cNvContentPartPr/>
                <p14:nvPr/>
              </p14:nvContentPartPr>
              <p14:xfrm>
                <a:off x="5958856" y="1308009"/>
                <a:ext cx="145080" cy="3780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764F94A9-CF49-41B8-A1F1-24FA8D363427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5949856" y="1299369"/>
                  <a:ext cx="162720" cy="554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14">
            <p14:nvContentPartPr>
              <p14:cNvPr id="69" name="Freihand 68">
                <a:extLst>
                  <a:ext uri="{FF2B5EF4-FFF2-40B4-BE49-F238E27FC236}">
                    <a16:creationId xmlns:a16="http://schemas.microsoft.com/office/drawing/2014/main" id="{1FD7BFDB-FB0E-4B1D-A535-BE2799C852E1}"/>
                  </a:ext>
                </a:extLst>
              </p14:cNvPr>
              <p14:cNvContentPartPr/>
              <p14:nvPr/>
            </p14:nvContentPartPr>
            <p14:xfrm>
              <a:off x="5936896" y="1027569"/>
              <a:ext cx="258120" cy="42840"/>
            </p14:xfrm>
          </p:contentPart>
        </mc:Choice>
        <mc:Fallback>
          <p:pic>
            <p:nvPicPr>
              <p:cNvPr id="69" name="Freihand 68">
                <a:extLst>
                  <a:ext uri="{FF2B5EF4-FFF2-40B4-BE49-F238E27FC236}">
                    <a16:creationId xmlns:a16="http://schemas.microsoft.com/office/drawing/2014/main" id="{1FD7BFDB-FB0E-4B1D-A535-BE2799C852E1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5927896" y="1018569"/>
                <a:ext cx="275760" cy="60480"/>
              </a:xfrm>
              <a:prstGeom prst="rect">
                <a:avLst/>
              </a:prstGeom>
            </p:spPr>
          </p:pic>
        </mc:Fallback>
      </mc:AlternateContent>
      <p:grpSp>
        <p:nvGrpSpPr>
          <p:cNvPr id="77" name="Gruppieren 76">
            <a:extLst>
              <a:ext uri="{FF2B5EF4-FFF2-40B4-BE49-F238E27FC236}">
                <a16:creationId xmlns:a16="http://schemas.microsoft.com/office/drawing/2014/main" id="{D521C211-67C3-4562-810F-D7FC77C90F54}"/>
              </a:ext>
            </a:extLst>
          </p:cNvPr>
          <p:cNvGrpSpPr/>
          <p:nvPr/>
        </p:nvGrpSpPr>
        <p:grpSpPr>
          <a:xfrm>
            <a:off x="5640256" y="392889"/>
            <a:ext cx="383760" cy="408600"/>
            <a:chOff x="5640256" y="392889"/>
            <a:chExt cx="383760" cy="408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0" name="Freihand 69">
                  <a:extLst>
                    <a:ext uri="{FF2B5EF4-FFF2-40B4-BE49-F238E27FC236}">
                      <a16:creationId xmlns:a16="http://schemas.microsoft.com/office/drawing/2014/main" id="{937846CE-C5F6-442C-9C70-4B5B3051AFE9}"/>
                    </a:ext>
                  </a:extLst>
                </p14:cNvPr>
                <p14:cNvContentPartPr/>
                <p14:nvPr/>
              </p14:nvContentPartPr>
              <p14:xfrm>
                <a:off x="5889736" y="636969"/>
                <a:ext cx="134280" cy="164520"/>
              </p14:xfrm>
            </p:contentPart>
          </mc:Choice>
          <mc:Fallback>
            <p:pic>
              <p:nvPicPr>
                <p:cNvPr id="70" name="Freihand 69">
                  <a:extLst>
                    <a:ext uri="{FF2B5EF4-FFF2-40B4-BE49-F238E27FC236}">
                      <a16:creationId xmlns:a16="http://schemas.microsoft.com/office/drawing/2014/main" id="{937846CE-C5F6-442C-9C70-4B5B3051AFE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5881096" y="628329"/>
                  <a:ext cx="151920" cy="182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09A79813-F88F-47F8-BACD-AA184E15088F}"/>
                    </a:ext>
                  </a:extLst>
                </p14:cNvPr>
                <p14:cNvContentPartPr/>
                <p14:nvPr/>
              </p14:nvContentPartPr>
              <p14:xfrm>
                <a:off x="5640256" y="392889"/>
                <a:ext cx="104400" cy="26208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09A79813-F88F-47F8-BACD-AA184E15088F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5631256" y="384249"/>
                  <a:ext cx="122040" cy="2797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6" name="Gruppieren 75">
            <a:extLst>
              <a:ext uri="{FF2B5EF4-FFF2-40B4-BE49-F238E27FC236}">
                <a16:creationId xmlns:a16="http://schemas.microsoft.com/office/drawing/2014/main" id="{FBC73B93-9403-4493-B097-2D0A232858F9}"/>
              </a:ext>
            </a:extLst>
          </p:cNvPr>
          <p:cNvGrpSpPr/>
          <p:nvPr/>
        </p:nvGrpSpPr>
        <p:grpSpPr>
          <a:xfrm>
            <a:off x="4340296" y="423849"/>
            <a:ext cx="957600" cy="280080"/>
            <a:chOff x="4340296" y="423849"/>
            <a:chExt cx="957600" cy="2800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D2CBC8BB-8737-4093-A343-9219CC2ECF05}"/>
                    </a:ext>
                  </a:extLst>
                </p14:cNvPr>
                <p14:cNvContentPartPr/>
                <p14:nvPr/>
              </p14:nvContentPartPr>
              <p14:xfrm>
                <a:off x="5175136" y="423849"/>
                <a:ext cx="122760" cy="19980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D2CBC8BB-8737-4093-A343-9219CC2ECF0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5166136" y="415209"/>
                  <a:ext cx="140400" cy="21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3" name="Freihand 72">
                  <a:extLst>
                    <a:ext uri="{FF2B5EF4-FFF2-40B4-BE49-F238E27FC236}">
                      <a16:creationId xmlns:a16="http://schemas.microsoft.com/office/drawing/2014/main" id="{7EA89575-E72C-47B6-9531-E20A1A7E6C9A}"/>
                    </a:ext>
                  </a:extLst>
                </p14:cNvPr>
                <p14:cNvContentPartPr/>
                <p14:nvPr/>
              </p14:nvContentPartPr>
              <p14:xfrm>
                <a:off x="4758976" y="517809"/>
                <a:ext cx="216000" cy="137160"/>
              </p14:xfrm>
            </p:contentPart>
          </mc:Choice>
          <mc:Fallback>
            <p:pic>
              <p:nvPicPr>
                <p:cNvPr id="73" name="Freihand 72">
                  <a:extLst>
                    <a:ext uri="{FF2B5EF4-FFF2-40B4-BE49-F238E27FC236}">
                      <a16:creationId xmlns:a16="http://schemas.microsoft.com/office/drawing/2014/main" id="{7EA89575-E72C-47B6-9531-E20A1A7E6C9A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4749976" y="508809"/>
                  <a:ext cx="233640" cy="15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8C1F22BB-FB61-4475-A01C-D9FE6E32CEDB}"/>
                    </a:ext>
                  </a:extLst>
                </p14:cNvPr>
                <p14:cNvContentPartPr/>
                <p14:nvPr/>
              </p14:nvContentPartPr>
              <p14:xfrm>
                <a:off x="4431376" y="576489"/>
                <a:ext cx="179640" cy="9612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8C1F22BB-FB61-4475-A01C-D9FE6E32CEDB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4422376" y="567849"/>
                  <a:ext cx="197280" cy="11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5" name="Freihand 74">
                  <a:extLst>
                    <a:ext uri="{FF2B5EF4-FFF2-40B4-BE49-F238E27FC236}">
                      <a16:creationId xmlns:a16="http://schemas.microsoft.com/office/drawing/2014/main" id="{C08678DF-B327-4635-891C-4593691D0F79}"/>
                    </a:ext>
                  </a:extLst>
                </p14:cNvPr>
                <p14:cNvContentPartPr/>
                <p14:nvPr/>
              </p14:nvContentPartPr>
              <p14:xfrm>
                <a:off x="4340296" y="646689"/>
                <a:ext cx="130680" cy="57240"/>
              </p14:xfrm>
            </p:contentPart>
          </mc:Choice>
          <mc:Fallback>
            <p:pic>
              <p:nvPicPr>
                <p:cNvPr id="75" name="Freihand 74">
                  <a:extLst>
                    <a:ext uri="{FF2B5EF4-FFF2-40B4-BE49-F238E27FC236}">
                      <a16:creationId xmlns:a16="http://schemas.microsoft.com/office/drawing/2014/main" id="{C08678DF-B327-4635-891C-4593691D0F79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4331656" y="638049"/>
                  <a:ext cx="148320" cy="7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8">
            <p14:nvContentPartPr>
              <p14:cNvPr id="80" name="Freihand 79">
                <a:extLst>
                  <a:ext uri="{FF2B5EF4-FFF2-40B4-BE49-F238E27FC236}">
                    <a16:creationId xmlns:a16="http://schemas.microsoft.com/office/drawing/2014/main" id="{EE3CE380-CCDD-4B21-ABB9-D185DA69B962}"/>
                  </a:ext>
                </a:extLst>
              </p14:cNvPr>
              <p14:cNvContentPartPr/>
              <p14:nvPr/>
            </p14:nvContentPartPr>
            <p14:xfrm>
              <a:off x="4572496" y="1486209"/>
              <a:ext cx="72000" cy="55440"/>
            </p14:xfrm>
          </p:contentPart>
        </mc:Choice>
        <mc:Fallback>
          <p:pic>
            <p:nvPicPr>
              <p:cNvPr id="80" name="Freihand 79">
                <a:extLst>
                  <a:ext uri="{FF2B5EF4-FFF2-40B4-BE49-F238E27FC236}">
                    <a16:creationId xmlns:a16="http://schemas.microsoft.com/office/drawing/2014/main" id="{EE3CE380-CCDD-4B21-ABB9-D185DA69B962}"/>
                  </a:ext>
                </a:extLst>
              </p:cNvPr>
              <p:cNvPicPr/>
              <p:nvPr/>
            </p:nvPicPr>
            <p:blipFill>
              <a:blip r:embed="rId129"/>
              <a:stretch>
                <a:fillRect/>
              </a:stretch>
            </p:blipFill>
            <p:spPr>
              <a:xfrm>
                <a:off x="4518496" y="1378569"/>
                <a:ext cx="17964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0">
            <p14:nvContentPartPr>
              <p14:cNvPr id="81" name="Freihand 80">
                <a:extLst>
                  <a:ext uri="{FF2B5EF4-FFF2-40B4-BE49-F238E27FC236}">
                    <a16:creationId xmlns:a16="http://schemas.microsoft.com/office/drawing/2014/main" id="{12D9A9ED-2D1D-4B56-8AED-2C2399522C13}"/>
                  </a:ext>
                </a:extLst>
              </p14:cNvPr>
              <p14:cNvContentPartPr/>
              <p14:nvPr/>
            </p14:nvContentPartPr>
            <p14:xfrm>
              <a:off x="4872376" y="1583049"/>
              <a:ext cx="2880" cy="54720"/>
            </p14:xfrm>
          </p:contentPart>
        </mc:Choice>
        <mc:Fallback>
          <p:pic>
            <p:nvPicPr>
              <p:cNvPr id="81" name="Freihand 80">
                <a:extLst>
                  <a:ext uri="{FF2B5EF4-FFF2-40B4-BE49-F238E27FC236}">
                    <a16:creationId xmlns:a16="http://schemas.microsoft.com/office/drawing/2014/main" id="{12D9A9ED-2D1D-4B56-8AED-2C2399522C13}"/>
                  </a:ext>
                </a:extLst>
              </p:cNvPr>
              <p:cNvPicPr/>
              <p:nvPr/>
            </p:nvPicPr>
            <p:blipFill>
              <a:blip r:embed="rId131"/>
              <a:stretch>
                <a:fillRect/>
              </a:stretch>
            </p:blipFill>
            <p:spPr>
              <a:xfrm>
                <a:off x="4818376" y="1475409"/>
                <a:ext cx="110520" cy="270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2">
            <p14:nvContentPartPr>
              <p14:cNvPr id="82" name="Freihand 81">
                <a:extLst>
                  <a:ext uri="{FF2B5EF4-FFF2-40B4-BE49-F238E27FC236}">
                    <a16:creationId xmlns:a16="http://schemas.microsoft.com/office/drawing/2014/main" id="{961F6CE6-96FB-4A54-993B-EE7D127140E3}"/>
                  </a:ext>
                </a:extLst>
              </p14:cNvPr>
              <p14:cNvContentPartPr/>
              <p14:nvPr/>
            </p14:nvContentPartPr>
            <p14:xfrm>
              <a:off x="5046616" y="1582689"/>
              <a:ext cx="234000" cy="43200"/>
            </p14:xfrm>
          </p:contentPart>
        </mc:Choice>
        <mc:Fallback>
          <p:pic>
            <p:nvPicPr>
              <p:cNvPr id="82" name="Freihand 81">
                <a:extLst>
                  <a:ext uri="{FF2B5EF4-FFF2-40B4-BE49-F238E27FC236}">
                    <a16:creationId xmlns:a16="http://schemas.microsoft.com/office/drawing/2014/main" id="{961F6CE6-96FB-4A54-993B-EE7D127140E3}"/>
                  </a:ext>
                </a:extLst>
              </p:cNvPr>
              <p:cNvPicPr/>
              <p:nvPr/>
            </p:nvPicPr>
            <p:blipFill>
              <a:blip r:embed="rId133"/>
              <a:stretch>
                <a:fillRect/>
              </a:stretch>
            </p:blipFill>
            <p:spPr>
              <a:xfrm>
                <a:off x="4992976" y="1474689"/>
                <a:ext cx="34164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4">
            <p14:nvContentPartPr>
              <p14:cNvPr id="83" name="Freihand 82">
                <a:extLst>
                  <a:ext uri="{FF2B5EF4-FFF2-40B4-BE49-F238E27FC236}">
                    <a16:creationId xmlns:a16="http://schemas.microsoft.com/office/drawing/2014/main" id="{C0B1A83D-DEE4-4247-B231-DB5A28B960CD}"/>
                  </a:ext>
                </a:extLst>
              </p14:cNvPr>
              <p14:cNvContentPartPr/>
              <p14:nvPr/>
            </p14:nvContentPartPr>
            <p14:xfrm>
              <a:off x="5502736" y="1569369"/>
              <a:ext cx="140400" cy="65880"/>
            </p14:xfrm>
          </p:contentPart>
        </mc:Choice>
        <mc:Fallback>
          <p:pic>
            <p:nvPicPr>
              <p:cNvPr id="83" name="Freihand 82">
                <a:extLst>
                  <a:ext uri="{FF2B5EF4-FFF2-40B4-BE49-F238E27FC236}">
                    <a16:creationId xmlns:a16="http://schemas.microsoft.com/office/drawing/2014/main" id="{C0B1A83D-DEE4-4247-B231-DB5A28B960CD}"/>
                  </a:ext>
                </a:extLst>
              </p:cNvPr>
              <p:cNvPicPr/>
              <p:nvPr/>
            </p:nvPicPr>
            <p:blipFill>
              <a:blip r:embed="rId135"/>
              <a:stretch>
                <a:fillRect/>
              </a:stretch>
            </p:blipFill>
            <p:spPr>
              <a:xfrm>
                <a:off x="5449096" y="1461369"/>
                <a:ext cx="24804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6">
            <p14:nvContentPartPr>
              <p14:cNvPr id="84" name="Freihand 83">
                <a:extLst>
                  <a:ext uri="{FF2B5EF4-FFF2-40B4-BE49-F238E27FC236}">
                    <a16:creationId xmlns:a16="http://schemas.microsoft.com/office/drawing/2014/main" id="{4E5C15FA-3D5C-4ED0-9D86-8FD7FCFABB73}"/>
                  </a:ext>
                </a:extLst>
              </p14:cNvPr>
              <p14:cNvContentPartPr/>
              <p14:nvPr/>
            </p14:nvContentPartPr>
            <p14:xfrm>
              <a:off x="5824936" y="1497729"/>
              <a:ext cx="201600" cy="65880"/>
            </p14:xfrm>
          </p:contentPart>
        </mc:Choice>
        <mc:Fallback>
          <p:pic>
            <p:nvPicPr>
              <p:cNvPr id="84" name="Freihand 83">
                <a:extLst>
                  <a:ext uri="{FF2B5EF4-FFF2-40B4-BE49-F238E27FC236}">
                    <a16:creationId xmlns:a16="http://schemas.microsoft.com/office/drawing/2014/main" id="{4E5C15FA-3D5C-4ED0-9D86-8FD7FCFABB73}"/>
                  </a:ext>
                </a:extLst>
              </p:cNvPr>
              <p:cNvPicPr/>
              <p:nvPr/>
            </p:nvPicPr>
            <p:blipFill>
              <a:blip r:embed="rId137"/>
              <a:stretch>
                <a:fillRect/>
              </a:stretch>
            </p:blipFill>
            <p:spPr>
              <a:xfrm>
                <a:off x="5771296" y="1389729"/>
                <a:ext cx="309240" cy="2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8">
            <p14:nvContentPartPr>
              <p14:cNvPr id="85" name="Freihand 84">
                <a:extLst>
                  <a:ext uri="{FF2B5EF4-FFF2-40B4-BE49-F238E27FC236}">
                    <a16:creationId xmlns:a16="http://schemas.microsoft.com/office/drawing/2014/main" id="{E28E6F0F-5A83-4C9C-96AA-8F1C844CEF96}"/>
                  </a:ext>
                </a:extLst>
              </p14:cNvPr>
              <p14:cNvContentPartPr/>
              <p14:nvPr/>
            </p14:nvContentPartPr>
            <p14:xfrm>
              <a:off x="6130216" y="1232409"/>
              <a:ext cx="145800" cy="146160"/>
            </p14:xfrm>
          </p:contentPart>
        </mc:Choice>
        <mc:Fallback>
          <p:pic>
            <p:nvPicPr>
              <p:cNvPr id="85" name="Freihand 84">
                <a:extLst>
                  <a:ext uri="{FF2B5EF4-FFF2-40B4-BE49-F238E27FC236}">
                    <a16:creationId xmlns:a16="http://schemas.microsoft.com/office/drawing/2014/main" id="{E28E6F0F-5A83-4C9C-96AA-8F1C844CEF96}"/>
                  </a:ext>
                </a:extLst>
              </p:cNvPr>
              <p:cNvPicPr/>
              <p:nvPr/>
            </p:nvPicPr>
            <p:blipFill>
              <a:blip r:embed="rId139"/>
              <a:stretch>
                <a:fillRect/>
              </a:stretch>
            </p:blipFill>
            <p:spPr>
              <a:xfrm>
                <a:off x="6076576" y="1124769"/>
                <a:ext cx="253440" cy="36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0">
            <p14:nvContentPartPr>
              <p14:cNvPr id="86" name="Freihand 85">
                <a:extLst>
                  <a:ext uri="{FF2B5EF4-FFF2-40B4-BE49-F238E27FC236}">
                    <a16:creationId xmlns:a16="http://schemas.microsoft.com/office/drawing/2014/main" id="{3CC44820-694F-44C1-926E-38B334DCB3C3}"/>
                  </a:ext>
                </a:extLst>
              </p14:cNvPr>
              <p14:cNvContentPartPr/>
              <p14:nvPr/>
            </p14:nvContentPartPr>
            <p14:xfrm>
              <a:off x="6251536" y="1003449"/>
              <a:ext cx="24480" cy="50040"/>
            </p14:xfrm>
          </p:contentPart>
        </mc:Choice>
        <mc:Fallback>
          <p:pic>
            <p:nvPicPr>
              <p:cNvPr id="86" name="Freihand 85">
                <a:extLst>
                  <a:ext uri="{FF2B5EF4-FFF2-40B4-BE49-F238E27FC236}">
                    <a16:creationId xmlns:a16="http://schemas.microsoft.com/office/drawing/2014/main" id="{3CC44820-694F-44C1-926E-38B334DCB3C3}"/>
                  </a:ext>
                </a:extLst>
              </p:cNvPr>
              <p:cNvPicPr/>
              <p:nvPr/>
            </p:nvPicPr>
            <p:blipFill>
              <a:blip r:embed="rId141"/>
              <a:stretch>
                <a:fillRect/>
              </a:stretch>
            </p:blipFill>
            <p:spPr>
              <a:xfrm>
                <a:off x="6197536" y="895809"/>
                <a:ext cx="13212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2">
            <p14:nvContentPartPr>
              <p14:cNvPr id="87" name="Freihand 86">
                <a:extLst>
                  <a:ext uri="{FF2B5EF4-FFF2-40B4-BE49-F238E27FC236}">
                    <a16:creationId xmlns:a16="http://schemas.microsoft.com/office/drawing/2014/main" id="{38109819-6172-4668-BB28-0360396D946D}"/>
                  </a:ext>
                </a:extLst>
              </p14:cNvPr>
              <p14:cNvContentPartPr/>
              <p14:nvPr/>
            </p14:nvContentPartPr>
            <p14:xfrm>
              <a:off x="6030856" y="684849"/>
              <a:ext cx="74880" cy="68040"/>
            </p14:xfrm>
          </p:contentPart>
        </mc:Choice>
        <mc:Fallback>
          <p:pic>
            <p:nvPicPr>
              <p:cNvPr id="87" name="Freihand 86">
                <a:extLst>
                  <a:ext uri="{FF2B5EF4-FFF2-40B4-BE49-F238E27FC236}">
                    <a16:creationId xmlns:a16="http://schemas.microsoft.com/office/drawing/2014/main" id="{38109819-6172-4668-BB28-0360396D946D}"/>
                  </a:ext>
                </a:extLst>
              </p:cNvPr>
              <p:cNvPicPr/>
              <p:nvPr/>
            </p:nvPicPr>
            <p:blipFill>
              <a:blip r:embed="rId143"/>
              <a:stretch>
                <a:fillRect/>
              </a:stretch>
            </p:blipFill>
            <p:spPr>
              <a:xfrm>
                <a:off x="5977216" y="577209"/>
                <a:ext cx="182520" cy="28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4">
            <p14:nvContentPartPr>
              <p14:cNvPr id="88" name="Freihand 87">
                <a:extLst>
                  <a:ext uri="{FF2B5EF4-FFF2-40B4-BE49-F238E27FC236}">
                    <a16:creationId xmlns:a16="http://schemas.microsoft.com/office/drawing/2014/main" id="{7DCAAAA5-D4C9-4021-8A2B-BB54A957DB9B}"/>
                  </a:ext>
                </a:extLst>
              </p14:cNvPr>
              <p14:cNvContentPartPr/>
              <p14:nvPr/>
            </p14:nvContentPartPr>
            <p14:xfrm>
              <a:off x="5784256" y="230529"/>
              <a:ext cx="382680" cy="321480"/>
            </p14:xfrm>
          </p:contentPart>
        </mc:Choice>
        <mc:Fallback>
          <p:pic>
            <p:nvPicPr>
              <p:cNvPr id="88" name="Freihand 87">
                <a:extLst>
                  <a:ext uri="{FF2B5EF4-FFF2-40B4-BE49-F238E27FC236}">
                    <a16:creationId xmlns:a16="http://schemas.microsoft.com/office/drawing/2014/main" id="{7DCAAAA5-D4C9-4021-8A2B-BB54A957DB9B}"/>
                  </a:ext>
                </a:extLst>
              </p:cNvPr>
              <p:cNvPicPr/>
              <p:nvPr/>
            </p:nvPicPr>
            <p:blipFill>
              <a:blip r:embed="rId145"/>
              <a:stretch>
                <a:fillRect/>
              </a:stretch>
            </p:blipFill>
            <p:spPr>
              <a:xfrm>
                <a:off x="5730616" y="122889"/>
                <a:ext cx="490320" cy="537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6">
            <p14:nvContentPartPr>
              <p14:cNvPr id="89" name="Freihand 88">
                <a:extLst>
                  <a:ext uri="{FF2B5EF4-FFF2-40B4-BE49-F238E27FC236}">
                    <a16:creationId xmlns:a16="http://schemas.microsoft.com/office/drawing/2014/main" id="{592CBE33-2E9E-4C98-9F47-7F53D94B0B5E}"/>
                  </a:ext>
                </a:extLst>
              </p14:cNvPr>
              <p14:cNvContentPartPr/>
              <p14:nvPr/>
            </p14:nvContentPartPr>
            <p14:xfrm>
              <a:off x="5384656" y="207129"/>
              <a:ext cx="56520" cy="66960"/>
            </p14:xfrm>
          </p:contentPart>
        </mc:Choice>
        <mc:Fallback>
          <p:pic>
            <p:nvPicPr>
              <p:cNvPr id="89" name="Freihand 88">
                <a:extLst>
                  <a:ext uri="{FF2B5EF4-FFF2-40B4-BE49-F238E27FC236}">
                    <a16:creationId xmlns:a16="http://schemas.microsoft.com/office/drawing/2014/main" id="{592CBE33-2E9E-4C98-9F47-7F53D94B0B5E}"/>
                  </a:ext>
                </a:extLst>
              </p:cNvPr>
              <p:cNvPicPr/>
              <p:nvPr/>
            </p:nvPicPr>
            <p:blipFill>
              <a:blip r:embed="rId147"/>
              <a:stretch>
                <a:fillRect/>
              </a:stretch>
            </p:blipFill>
            <p:spPr>
              <a:xfrm>
                <a:off x="5330656" y="99129"/>
                <a:ext cx="164160" cy="28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8">
            <p14:nvContentPartPr>
              <p14:cNvPr id="90" name="Freihand 89">
                <a:extLst>
                  <a:ext uri="{FF2B5EF4-FFF2-40B4-BE49-F238E27FC236}">
                    <a16:creationId xmlns:a16="http://schemas.microsoft.com/office/drawing/2014/main" id="{EAFAF60F-76F9-45F9-A5CA-3F14E962107C}"/>
                  </a:ext>
                </a:extLst>
              </p14:cNvPr>
              <p14:cNvContentPartPr/>
              <p14:nvPr/>
            </p14:nvContentPartPr>
            <p14:xfrm>
              <a:off x="4900816" y="261489"/>
              <a:ext cx="237240" cy="157320"/>
            </p14:xfrm>
          </p:contentPart>
        </mc:Choice>
        <mc:Fallback>
          <p:pic>
            <p:nvPicPr>
              <p:cNvPr id="90" name="Freihand 89">
                <a:extLst>
                  <a:ext uri="{FF2B5EF4-FFF2-40B4-BE49-F238E27FC236}">
                    <a16:creationId xmlns:a16="http://schemas.microsoft.com/office/drawing/2014/main" id="{EAFAF60F-76F9-45F9-A5CA-3F14E962107C}"/>
                  </a:ext>
                </a:extLst>
              </p:cNvPr>
              <p:cNvPicPr/>
              <p:nvPr/>
            </p:nvPicPr>
            <p:blipFill>
              <a:blip r:embed="rId149"/>
              <a:stretch>
                <a:fillRect/>
              </a:stretch>
            </p:blipFill>
            <p:spPr>
              <a:xfrm>
                <a:off x="4846816" y="153849"/>
                <a:ext cx="344880" cy="37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91" name="Freihand 90">
                <a:extLst>
                  <a:ext uri="{FF2B5EF4-FFF2-40B4-BE49-F238E27FC236}">
                    <a16:creationId xmlns:a16="http://schemas.microsoft.com/office/drawing/2014/main" id="{47AF93D9-0774-4999-B35E-04D5580B963C}"/>
                  </a:ext>
                </a:extLst>
              </p14:cNvPr>
              <p14:cNvContentPartPr/>
              <p14:nvPr/>
            </p14:nvContentPartPr>
            <p14:xfrm>
              <a:off x="4542616" y="417369"/>
              <a:ext cx="94680" cy="28080"/>
            </p14:xfrm>
          </p:contentPart>
        </mc:Choice>
        <mc:Fallback>
          <p:pic>
            <p:nvPicPr>
              <p:cNvPr id="91" name="Freihand 90">
                <a:extLst>
                  <a:ext uri="{FF2B5EF4-FFF2-40B4-BE49-F238E27FC236}">
                    <a16:creationId xmlns:a16="http://schemas.microsoft.com/office/drawing/2014/main" id="{47AF93D9-0774-4999-B35E-04D5580B963C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4488976" y="309369"/>
                <a:ext cx="202320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2">
            <p14:nvContentPartPr>
              <p14:cNvPr id="92" name="Freihand 91">
                <a:extLst>
                  <a:ext uri="{FF2B5EF4-FFF2-40B4-BE49-F238E27FC236}">
                    <a16:creationId xmlns:a16="http://schemas.microsoft.com/office/drawing/2014/main" id="{68785102-55D1-460D-8430-B4EDC168B173}"/>
                  </a:ext>
                </a:extLst>
              </p14:cNvPr>
              <p14:cNvContentPartPr/>
              <p14:nvPr/>
            </p14:nvContentPartPr>
            <p14:xfrm>
              <a:off x="4082536" y="451569"/>
              <a:ext cx="351720" cy="66240"/>
            </p14:xfrm>
          </p:contentPart>
        </mc:Choice>
        <mc:Fallback>
          <p:pic>
            <p:nvPicPr>
              <p:cNvPr id="92" name="Freihand 91">
                <a:extLst>
                  <a:ext uri="{FF2B5EF4-FFF2-40B4-BE49-F238E27FC236}">
                    <a16:creationId xmlns:a16="http://schemas.microsoft.com/office/drawing/2014/main" id="{68785102-55D1-460D-8430-B4EDC168B173}"/>
                  </a:ext>
                </a:extLst>
              </p:cNvPr>
              <p:cNvPicPr/>
              <p:nvPr/>
            </p:nvPicPr>
            <p:blipFill>
              <a:blip r:embed="rId153"/>
              <a:stretch>
                <a:fillRect/>
              </a:stretch>
            </p:blipFill>
            <p:spPr>
              <a:xfrm>
                <a:off x="4028536" y="343929"/>
                <a:ext cx="459360" cy="28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4">
            <p14:nvContentPartPr>
              <p14:cNvPr id="93" name="Freihand 92">
                <a:extLst>
                  <a:ext uri="{FF2B5EF4-FFF2-40B4-BE49-F238E27FC236}">
                    <a16:creationId xmlns:a16="http://schemas.microsoft.com/office/drawing/2014/main" id="{4C493ECE-C7D3-49EF-8F1B-6D8D00D8FC61}"/>
                  </a:ext>
                </a:extLst>
              </p14:cNvPr>
              <p14:cNvContentPartPr/>
              <p14:nvPr/>
            </p14:nvContentPartPr>
            <p14:xfrm>
              <a:off x="6307696" y="717609"/>
              <a:ext cx="176760" cy="25200"/>
            </p14:xfrm>
          </p:contentPart>
        </mc:Choice>
        <mc:Fallback>
          <p:pic>
            <p:nvPicPr>
              <p:cNvPr id="93" name="Freihand 92">
                <a:extLst>
                  <a:ext uri="{FF2B5EF4-FFF2-40B4-BE49-F238E27FC236}">
                    <a16:creationId xmlns:a16="http://schemas.microsoft.com/office/drawing/2014/main" id="{4C493ECE-C7D3-49EF-8F1B-6D8D00D8FC61}"/>
                  </a:ext>
                </a:extLst>
              </p:cNvPr>
              <p:cNvPicPr/>
              <p:nvPr/>
            </p:nvPicPr>
            <p:blipFill>
              <a:blip r:embed="rId155"/>
              <a:stretch>
                <a:fillRect/>
              </a:stretch>
            </p:blipFill>
            <p:spPr>
              <a:xfrm>
                <a:off x="6254056" y="609969"/>
                <a:ext cx="284400" cy="24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085481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60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Facette</vt:lpstr>
      <vt:lpstr>Zusammenstellung meiner Tools für das BSc Lebensmitteltechnologie Studium</vt:lpstr>
      <vt:lpstr>Tools auf meinem Notebook</vt:lpstr>
      <vt:lpstr>Tools auf meinem Handy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Zusammenstellung meiner Tools für das BSc Lebensmitteltechnologie Studium</dc:title>
  <dc:creator>Karim FOX</dc:creator>
  <cp:lastModifiedBy>Fox Karim (foxkar01)</cp:lastModifiedBy>
  <cp:revision>2</cp:revision>
  <dcterms:created xsi:type="dcterms:W3CDTF">2021-09-13T05:28:35Z</dcterms:created>
  <dcterms:modified xsi:type="dcterms:W3CDTF">2021-09-13T05:45:23Z</dcterms:modified>
</cp:coreProperties>
</file>