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üller Jan (muellj16)" userId="436e6b95-a97b-4f60-9eb8-a348b458e359" providerId="ADAL" clId="{0B584383-4F0C-4320-AE99-4AB95324B86F}"/>
    <pc:docChg chg="addSld">
      <pc:chgData name="Müller Jan (muellj16)" userId="436e6b95-a97b-4f60-9eb8-a348b458e359" providerId="ADAL" clId="{0B584383-4F0C-4320-AE99-4AB95324B86F}" dt="2024-09-10T11:16:11.737" v="2" actId="680"/>
      <pc:docMkLst>
        <pc:docMk/>
      </pc:docMkLst>
      <pc:sldChg chg="new">
        <pc:chgData name="Müller Jan (muellj16)" userId="436e6b95-a97b-4f60-9eb8-a348b458e359" providerId="ADAL" clId="{0B584383-4F0C-4320-AE99-4AB95324B86F}" dt="2024-09-10T11:16:04.370" v="0" actId="680"/>
        <pc:sldMkLst>
          <pc:docMk/>
          <pc:sldMk cId="1410904506" sldId="256"/>
        </pc:sldMkLst>
      </pc:sldChg>
      <pc:sldChg chg="new">
        <pc:chgData name="Müller Jan (muellj16)" userId="436e6b95-a97b-4f60-9eb8-a348b458e359" providerId="ADAL" clId="{0B584383-4F0C-4320-AE99-4AB95324B86F}" dt="2024-09-10T11:16:11.390" v="1" actId="680"/>
        <pc:sldMkLst>
          <pc:docMk/>
          <pc:sldMk cId="1858183315" sldId="257"/>
        </pc:sldMkLst>
      </pc:sldChg>
      <pc:sldChg chg="new">
        <pc:chgData name="Müller Jan (muellj16)" userId="436e6b95-a97b-4f60-9eb8-a348b458e359" providerId="ADAL" clId="{0B584383-4F0C-4320-AE99-4AB95324B86F}" dt="2024-09-10T11:16:11.737" v="2" actId="680"/>
        <pc:sldMkLst>
          <pc:docMk/>
          <pc:sldMk cId="1388516889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C6A2B-B8D6-1B51-9323-A304A74EF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9C604A1-DDF0-6AF7-FFA6-1BEC042FC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79A008-4485-BEDC-824F-B683CAB2F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EFE0D-E1F6-9906-C6F5-476A85E53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285EF1-A58F-3DBE-59A1-BCE5A70D2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430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96F92A-E8BE-DC6D-8A18-386C7B5D0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6A162F6-7090-27EC-1AF1-B2D3CCDBE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F04124-F0CF-3361-1B83-F8BCF32CD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69D45B-FBCB-FEDD-6587-4D6C3C02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9C8B90-F4FE-A5B9-96F3-B906B0FDB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757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B07D3E6-D8DA-73E6-3490-081650F970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DD4A351-03A9-17AC-88B1-99CA1A25C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EE76D1-430F-FAEB-876E-9D26169F2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A8F585-3C6B-6151-EB8E-71D65BA4F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E1F321-4F0D-8F09-FA10-2994A1AE2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250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98676-AE2A-03C7-D999-F1F693E1A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0DA0E1-7057-6D99-FAF9-B6CA80AFE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C7BBDB-C68B-E060-3B76-60E096F1D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DC5289-5DAE-0974-773D-58E94596E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14B3F4-8DAE-2952-FA53-DAB4D32F8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876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BB66F-754B-051F-11DE-87D05DBA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297359-589B-D2A3-5558-56B786ED2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26EFAF-9E64-A094-01E0-66246974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9735CA-9592-BBFB-9ECC-758BABEFC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80AF0B-FFF5-AF2C-921D-629500A94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765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35B3EE-EBAC-A8CC-2E52-97B985BA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C8D2DC-D505-6F1D-5F61-149E47ED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0FBA7E-10FF-473A-D1D8-6EE57EE19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3B6F0C-DB76-82B8-5E6B-9FA77252E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DBE04A9-657C-5554-6BDF-3B9358399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898FABB-670B-0FB7-BCB0-D54182241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907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148CCA-369B-98E0-DC02-FFC840175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BDF101-9431-2661-D49A-288FD4379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8E95B5-8A76-69EB-7985-D97DB456D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4A2DBF7-D5AA-C6E0-35CE-49D44DB53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A40DDCA-364F-E5A8-43B1-B923DEA639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EB69745-DEC8-FBBF-40FF-D1F22647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5943321-2E48-BF79-136D-21B0503CB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F497DBC-A458-AFF4-1E69-AA549D1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5258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00477-0864-B296-A387-3E617551C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6EC012-9934-80D2-3760-096B523DC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09CA967-AD9B-C180-F855-421D82FA6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457E310-5ACC-FCAC-7A41-4EA37091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962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5A39BE7-B30A-A93C-28AC-6326C987A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9A3AF2-DC3E-8AFB-FF02-6757203A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21F5694-2C31-3558-F73D-1000136B5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559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B68EB-6601-F316-0CF7-AAD69F3AF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672F70-97D3-08C2-D110-3428C0E03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AA0A3D-6D8D-775F-7BEC-65BEB9D3D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1F125F-7C84-7F5A-2DFE-46092CDC4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61D734-2191-B6E4-F555-C089E67B4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C671BC-76D8-E615-072A-58905052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523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060B85-EC15-8B27-CB42-A9990ABA7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94BDB34-7A80-AB1B-2746-689EF250F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691D2C-05EB-7A3E-401F-0D55DCA76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47E351-A817-0E33-339C-E3765F46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AE2956-AB34-A001-CDBD-00F3740E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A77B99-6D8A-4249-EF4D-F5F02E381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6894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B74EF7B-246C-7F0C-8981-55FE80797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C7F741-4108-C1D1-042F-56DD7F058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FF1062-BD43-FB6F-050B-9046202B3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EC8436-E231-48D1-86DE-5AB0FCE239A9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5C38FB-D6D2-0D59-7CF5-54A1C4698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352921-C075-2AE2-6D22-B9A8D615F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DCAD20-0A5F-4D75-BBF4-80B222A4F7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819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E73194-9CE1-5517-21D1-DDE7D3C156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4A325C-4170-C69F-0F38-D187AE89DE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090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1567F-9AC1-8B8A-41C9-7DD9CCABC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64D574-8D65-30D9-650A-CA56726F2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8183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E74012-9E9E-6196-D3B0-3AF20F61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ADF854-D93A-79E4-AE42-FBF7EBBED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88516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Müller Jan (muellj16)</dc:creator>
  <cp:lastModifiedBy>Müller Jan (muellj16)</cp:lastModifiedBy>
  <cp:revision>1</cp:revision>
  <dcterms:created xsi:type="dcterms:W3CDTF">2024-09-10T11:15:58Z</dcterms:created>
  <dcterms:modified xsi:type="dcterms:W3CDTF">2024-09-10T11:16:20Z</dcterms:modified>
</cp:coreProperties>
</file>