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B4159-3CE8-4EA9-84B9-42056254A426}" v="244" dt="2024-09-11T20:44:17.0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391" autoAdjust="0"/>
  </p:normalViewPr>
  <p:slideViewPr>
    <p:cSldViewPr snapToGrid="0">
      <p:cViewPr>
        <p:scale>
          <a:sx n="60" d="100"/>
          <a:sy n="60" d="100"/>
        </p:scale>
        <p:origin x="90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ürmann Jasmine (schuejas)" userId="043b1c99-0769-4100-b534-1d364c4414ad" providerId="ADAL" clId="{069B4159-3CE8-4EA9-84B9-42056254A426}"/>
    <pc:docChg chg="undo redo custSel modSld">
      <pc:chgData name="Schürmann Jasmine (schuejas)" userId="043b1c99-0769-4100-b534-1d364c4414ad" providerId="ADAL" clId="{069B4159-3CE8-4EA9-84B9-42056254A426}" dt="2024-09-11T20:44:54.826" v="629" actId="478"/>
      <pc:docMkLst>
        <pc:docMk/>
      </pc:docMkLst>
      <pc:sldChg chg="addSp delSp modSp mod">
        <pc:chgData name="Schürmann Jasmine (schuejas)" userId="043b1c99-0769-4100-b534-1d364c4414ad" providerId="ADAL" clId="{069B4159-3CE8-4EA9-84B9-42056254A426}" dt="2024-09-11T20:44:54.826" v="629" actId="478"/>
        <pc:sldMkLst>
          <pc:docMk/>
          <pc:sldMk cId="2139681049" sldId="256"/>
        </pc:sldMkLst>
        <pc:spChg chg="mod">
          <ac:chgData name="Schürmann Jasmine (schuejas)" userId="043b1c99-0769-4100-b534-1d364c4414ad" providerId="ADAL" clId="{069B4159-3CE8-4EA9-84B9-42056254A426}" dt="2024-09-11T20:21:22.347" v="243" actId="122"/>
          <ac:spMkLst>
            <pc:docMk/>
            <pc:sldMk cId="2139681049" sldId="256"/>
            <ac:spMk id="9" creationId="{BAC8FFB8-715B-FDD4-8C8A-DDE97609BA18}"/>
          </ac:spMkLst>
        </pc:spChg>
        <pc:spChg chg="add del mod">
          <ac:chgData name="Schürmann Jasmine (schuejas)" userId="043b1c99-0769-4100-b534-1d364c4414ad" providerId="ADAL" clId="{069B4159-3CE8-4EA9-84B9-42056254A426}" dt="2024-09-11T20:21:25.266" v="244" actId="122"/>
          <ac:spMkLst>
            <pc:docMk/>
            <pc:sldMk cId="2139681049" sldId="256"/>
            <ac:spMk id="1239" creationId="{3763B3C3-6BA5-A77B-9939-7AB70F32D8AF}"/>
          </ac:spMkLst>
        </pc:spChg>
        <pc:spChg chg="add mod">
          <ac:chgData name="Schürmann Jasmine (schuejas)" userId="043b1c99-0769-4100-b534-1d364c4414ad" providerId="ADAL" clId="{069B4159-3CE8-4EA9-84B9-42056254A426}" dt="2024-09-11T20:21:36.558" v="247" actId="122"/>
          <ac:spMkLst>
            <pc:docMk/>
            <pc:sldMk cId="2139681049" sldId="256"/>
            <ac:spMk id="1317" creationId="{02E2165C-2ACE-BF84-8AAB-4203C5995A44}"/>
          </ac:spMkLst>
        </pc:spChg>
        <pc:spChg chg="add mod">
          <ac:chgData name="Schürmann Jasmine (schuejas)" userId="043b1c99-0769-4100-b534-1d364c4414ad" providerId="ADAL" clId="{069B4159-3CE8-4EA9-84B9-42056254A426}" dt="2024-09-11T20:21:15.863" v="242" actId="122"/>
          <ac:spMkLst>
            <pc:docMk/>
            <pc:sldMk cId="2139681049" sldId="256"/>
            <ac:spMk id="1324" creationId="{DBDE26CF-1A29-DC9F-3EE0-BC847388A2B8}"/>
          </ac:spMkLst>
        </pc:spChg>
        <pc:spChg chg="add mod">
          <ac:chgData name="Schürmann Jasmine (schuejas)" userId="043b1c99-0769-4100-b534-1d364c4414ad" providerId="ADAL" clId="{069B4159-3CE8-4EA9-84B9-42056254A426}" dt="2024-09-11T20:22:00.939" v="260" actId="1036"/>
          <ac:spMkLst>
            <pc:docMk/>
            <pc:sldMk cId="2139681049" sldId="256"/>
            <ac:spMk id="1325" creationId="{174509A1-AE12-9106-DF7A-3A6CC8BD2210}"/>
          </ac:spMkLst>
        </pc:spChg>
        <pc:spChg chg="add mod">
          <ac:chgData name="Schürmann Jasmine (schuejas)" userId="043b1c99-0769-4100-b534-1d364c4414ad" providerId="ADAL" clId="{069B4159-3CE8-4EA9-84B9-42056254A426}" dt="2024-09-11T20:23:05.094" v="282" actId="20577"/>
          <ac:spMkLst>
            <pc:docMk/>
            <pc:sldMk cId="2139681049" sldId="256"/>
            <ac:spMk id="1326" creationId="{9F95A3C2-73E8-023B-FDCF-F44A79CB0434}"/>
          </ac:spMkLst>
        </pc:spChg>
        <pc:spChg chg="add del mod">
          <ac:chgData name="Schürmann Jasmine (schuejas)" userId="043b1c99-0769-4100-b534-1d364c4414ad" providerId="ADAL" clId="{069B4159-3CE8-4EA9-84B9-42056254A426}" dt="2024-09-11T20:30:53.090" v="326" actId="1076"/>
          <ac:spMkLst>
            <pc:docMk/>
            <pc:sldMk cId="2139681049" sldId="256"/>
            <ac:spMk id="1327" creationId="{375DD8CC-3E95-F8A0-FA82-E70708E83AD1}"/>
          </ac:spMkLst>
        </pc:spChg>
        <pc:spChg chg="add mod">
          <ac:chgData name="Schürmann Jasmine (schuejas)" userId="043b1c99-0769-4100-b534-1d364c4414ad" providerId="ADAL" clId="{069B4159-3CE8-4EA9-84B9-42056254A426}" dt="2024-09-11T20:33:10.839" v="367" actId="1076"/>
          <ac:spMkLst>
            <pc:docMk/>
            <pc:sldMk cId="2139681049" sldId="256"/>
            <ac:spMk id="1328" creationId="{F4EAFD84-51DA-621E-DA47-D37939E9007C}"/>
          </ac:spMkLst>
        </pc:spChg>
        <pc:spChg chg="add del mod">
          <ac:chgData name="Schürmann Jasmine (schuejas)" userId="043b1c99-0769-4100-b534-1d364c4414ad" providerId="ADAL" clId="{069B4159-3CE8-4EA9-84B9-42056254A426}" dt="2024-09-11T20:36:27.857" v="425" actId="1076"/>
          <ac:spMkLst>
            <pc:docMk/>
            <pc:sldMk cId="2139681049" sldId="256"/>
            <ac:spMk id="1333" creationId="{3616AEDB-64B8-16B7-B121-BE228F461B08}"/>
          </ac:spMkLst>
        </pc:spChg>
        <pc:grpChg chg="del">
          <ac:chgData name="Schürmann Jasmine (schuejas)" userId="043b1c99-0769-4100-b534-1d364c4414ad" providerId="ADAL" clId="{069B4159-3CE8-4EA9-84B9-42056254A426}" dt="2024-09-11T19:07:53.419" v="55"/>
          <ac:grpSpMkLst>
            <pc:docMk/>
            <pc:sldMk cId="2139681049" sldId="256"/>
            <ac:grpSpMk id="1157" creationId="{AFB15D70-12E8-EB91-B19D-073E985EAC65}"/>
          </ac:grpSpMkLst>
        </pc:grpChg>
        <pc:grpChg chg="del">
          <ac:chgData name="Schürmann Jasmine (schuejas)" userId="043b1c99-0769-4100-b534-1d364c4414ad" providerId="ADAL" clId="{069B4159-3CE8-4EA9-84B9-42056254A426}" dt="2024-09-11T19:07:53.419" v="55"/>
          <ac:grpSpMkLst>
            <pc:docMk/>
            <pc:sldMk cId="2139681049" sldId="256"/>
            <ac:grpSpMk id="1192" creationId="{6D58A99B-74F6-55F6-906B-17BD82916A5C}"/>
          </ac:grpSpMkLst>
        </pc:grpChg>
        <pc:grpChg chg="del">
          <ac:chgData name="Schürmann Jasmine (schuejas)" userId="043b1c99-0769-4100-b534-1d364c4414ad" providerId="ADAL" clId="{069B4159-3CE8-4EA9-84B9-42056254A426}" dt="2024-09-11T19:07:53.419" v="55"/>
          <ac:grpSpMkLst>
            <pc:docMk/>
            <pc:sldMk cId="2139681049" sldId="256"/>
            <ac:grpSpMk id="1219" creationId="{73DEB2D7-36FC-2227-3BB6-75DBFEF2FE11}"/>
          </ac:grpSpMkLst>
        </pc:grpChg>
        <pc:grpChg chg="del">
          <ac:chgData name="Schürmann Jasmine (schuejas)" userId="043b1c99-0769-4100-b534-1d364c4414ad" providerId="ADAL" clId="{069B4159-3CE8-4EA9-84B9-42056254A426}" dt="2024-09-11T19:07:53.419" v="55"/>
          <ac:grpSpMkLst>
            <pc:docMk/>
            <pc:sldMk cId="2139681049" sldId="256"/>
            <ac:grpSpMk id="1227" creationId="{70F76E7E-523B-1C5B-06D1-B08B42EE28CD}"/>
          </ac:grpSpMkLst>
        </pc:grpChg>
        <pc:grpChg chg="del mod">
          <ac:chgData name="Schürmann Jasmine (schuejas)" userId="043b1c99-0769-4100-b534-1d364c4414ad" providerId="ADAL" clId="{069B4159-3CE8-4EA9-84B9-42056254A426}" dt="2024-09-11T19:31:41.203" v="107"/>
          <ac:grpSpMkLst>
            <pc:docMk/>
            <pc:sldMk cId="2139681049" sldId="256"/>
            <ac:grpSpMk id="1243" creationId="{865AFC4D-9FDB-9A4A-4BB1-952C7038A120}"/>
          </ac:grpSpMkLst>
        </pc:grpChg>
        <pc:grpChg chg="mod">
          <ac:chgData name="Schürmann Jasmine (schuejas)" userId="043b1c99-0769-4100-b534-1d364c4414ad" providerId="ADAL" clId="{069B4159-3CE8-4EA9-84B9-42056254A426}" dt="2024-09-11T19:08:02.965" v="62"/>
          <ac:grpSpMkLst>
            <pc:docMk/>
            <pc:sldMk cId="2139681049" sldId="256"/>
            <ac:grpSpMk id="1250" creationId="{15752183-63AE-D77E-79B9-1327BB588DD2}"/>
          </ac:grpSpMkLst>
        </pc:grpChg>
        <pc:grpChg chg="del mod">
          <ac:chgData name="Schürmann Jasmine (schuejas)" userId="043b1c99-0769-4100-b534-1d364c4414ad" providerId="ADAL" clId="{069B4159-3CE8-4EA9-84B9-42056254A426}" dt="2024-09-11T19:08:13.112" v="72"/>
          <ac:grpSpMkLst>
            <pc:docMk/>
            <pc:sldMk cId="2139681049" sldId="256"/>
            <ac:grpSpMk id="1254" creationId="{7E3715DA-4E51-962C-67DD-83250FF75B8E}"/>
          </ac:grpSpMkLst>
        </pc:grpChg>
        <pc:grpChg chg="del mod">
          <ac:chgData name="Schürmann Jasmine (schuejas)" userId="043b1c99-0769-4100-b534-1d364c4414ad" providerId="ADAL" clId="{069B4159-3CE8-4EA9-84B9-42056254A426}" dt="2024-09-11T19:08:14.108" v="74"/>
          <ac:grpSpMkLst>
            <pc:docMk/>
            <pc:sldMk cId="2139681049" sldId="256"/>
            <ac:grpSpMk id="1260" creationId="{9BBD3A41-DF71-543F-F59C-2D1FD249DA6A}"/>
          </ac:grpSpMkLst>
        </pc:grpChg>
        <pc:grpChg chg="mod">
          <ac:chgData name="Schürmann Jasmine (schuejas)" userId="043b1c99-0769-4100-b534-1d364c4414ad" providerId="ADAL" clId="{069B4159-3CE8-4EA9-84B9-42056254A426}" dt="2024-09-11T19:08:14.108" v="74"/>
          <ac:grpSpMkLst>
            <pc:docMk/>
            <pc:sldMk cId="2139681049" sldId="256"/>
            <ac:grpSpMk id="1262" creationId="{8CE71212-CA52-1EB2-8F51-7BB7F2771B97}"/>
          </ac:grpSpMkLst>
        </pc:grpChg>
        <pc:grpChg chg="del mod">
          <ac:chgData name="Schürmann Jasmine (schuejas)" userId="043b1c99-0769-4100-b534-1d364c4414ad" providerId="ADAL" clId="{069B4159-3CE8-4EA9-84B9-42056254A426}" dt="2024-09-11T19:08:42.469" v="101"/>
          <ac:grpSpMkLst>
            <pc:docMk/>
            <pc:sldMk cId="2139681049" sldId="256"/>
            <ac:grpSpMk id="1273" creationId="{7521888A-1A8B-0B03-8CAA-282CB9550771}"/>
          </ac:grpSpMkLst>
        </pc:grpChg>
        <pc:grpChg chg="del mod">
          <ac:chgData name="Schürmann Jasmine (schuejas)" userId="043b1c99-0769-4100-b534-1d364c4414ad" providerId="ADAL" clId="{069B4159-3CE8-4EA9-84B9-42056254A426}" dt="2024-09-11T19:08:46.984" v="105"/>
          <ac:grpSpMkLst>
            <pc:docMk/>
            <pc:sldMk cId="2139681049" sldId="256"/>
            <ac:grpSpMk id="1289" creationId="{32FDE078-0B4D-8F56-A543-9A7CCF88754D}"/>
          </ac:grpSpMkLst>
        </pc:grpChg>
        <pc:grpChg chg="del mod">
          <ac:chgData name="Schürmann Jasmine (schuejas)" userId="043b1c99-0769-4100-b534-1d364c4414ad" providerId="ADAL" clId="{069B4159-3CE8-4EA9-84B9-42056254A426}" dt="2024-09-11T19:31:41.203" v="107"/>
          <ac:grpSpMkLst>
            <pc:docMk/>
            <pc:sldMk cId="2139681049" sldId="256"/>
            <ac:grpSpMk id="1292" creationId="{27D2589F-AFCD-141F-3AB9-83911917888C}"/>
          </ac:grpSpMkLst>
        </pc:grpChg>
        <pc:grpChg chg="add del mod">
          <ac:chgData name="Schürmann Jasmine (schuejas)" userId="043b1c99-0769-4100-b534-1d364c4414ad" providerId="ADAL" clId="{069B4159-3CE8-4EA9-84B9-42056254A426}" dt="2024-09-11T19:32:08.195" v="117"/>
          <ac:grpSpMkLst>
            <pc:docMk/>
            <pc:sldMk cId="2139681049" sldId="256"/>
            <ac:grpSpMk id="1294" creationId="{175F776A-39E8-30CF-74D8-BF8CCFA79E30}"/>
          </ac:grpSpMkLst>
        </pc:grpChg>
        <pc:grpChg chg="add del mod">
          <ac:chgData name="Schürmann Jasmine (schuejas)" userId="043b1c99-0769-4100-b534-1d364c4414ad" providerId="ADAL" clId="{069B4159-3CE8-4EA9-84B9-42056254A426}" dt="2024-09-11T19:32:08.195" v="117"/>
          <ac:grpSpMkLst>
            <pc:docMk/>
            <pc:sldMk cId="2139681049" sldId="256"/>
            <ac:grpSpMk id="1297" creationId="{29E90266-457D-FF7F-346E-DEA3A20DF1E1}"/>
          </ac:grpSpMkLst>
        </pc:grpChg>
        <pc:grpChg chg="mod">
          <ac:chgData name="Schürmann Jasmine (schuejas)" userId="043b1c99-0769-4100-b534-1d364c4414ad" providerId="ADAL" clId="{069B4159-3CE8-4EA9-84B9-42056254A426}" dt="2024-09-11T19:32:02.840" v="115"/>
          <ac:grpSpMkLst>
            <pc:docMk/>
            <pc:sldMk cId="2139681049" sldId="256"/>
            <ac:grpSpMk id="1299" creationId="{21579708-9037-726C-AA12-F06E1DE18D16}"/>
          </ac:grpSpMkLst>
        </pc:grpChg>
        <pc:grpChg chg="mod">
          <ac:chgData name="Schürmann Jasmine (schuejas)" userId="043b1c99-0769-4100-b534-1d364c4414ad" providerId="ADAL" clId="{069B4159-3CE8-4EA9-84B9-42056254A426}" dt="2024-09-11T19:32:08.195" v="117"/>
          <ac:grpSpMkLst>
            <pc:docMk/>
            <pc:sldMk cId="2139681049" sldId="256"/>
            <ac:grpSpMk id="1301" creationId="{0289E59E-5204-1AA3-ACF6-1B2EDF63C2A8}"/>
          </ac:grpSpMkLst>
        </pc:grpChg>
        <pc:grpChg chg="del mod">
          <ac:chgData name="Schürmann Jasmine (schuejas)" userId="043b1c99-0769-4100-b534-1d364c4414ad" providerId="ADAL" clId="{069B4159-3CE8-4EA9-84B9-42056254A426}" dt="2024-09-11T19:32:15.681" v="129"/>
          <ac:grpSpMkLst>
            <pc:docMk/>
            <pc:sldMk cId="2139681049" sldId="256"/>
            <ac:grpSpMk id="1308" creationId="{A55D7CCF-7E69-784A-0B74-BEECF52B2B26}"/>
          </ac:grpSpMkLst>
        </pc:grpChg>
        <pc:grpChg chg="mod">
          <ac:chgData name="Schürmann Jasmine (schuejas)" userId="043b1c99-0769-4100-b534-1d364c4414ad" providerId="ADAL" clId="{069B4159-3CE8-4EA9-84B9-42056254A426}" dt="2024-09-11T19:32:23.625" v="130" actId="1076"/>
          <ac:grpSpMkLst>
            <pc:docMk/>
            <pc:sldMk cId="2139681049" sldId="256"/>
            <ac:grpSpMk id="1313" creationId="{7B812DFD-3F86-E1EE-7D49-65BF9928BCC4}"/>
          </ac:grpSpMkLst>
        </pc:grpChg>
        <pc:grpChg chg="del mod">
          <ac:chgData name="Schürmann Jasmine (schuejas)" userId="043b1c99-0769-4100-b534-1d364c4414ad" providerId="ADAL" clId="{069B4159-3CE8-4EA9-84B9-42056254A426}" dt="2024-09-11T20:36:10.311" v="424"/>
          <ac:grpSpMkLst>
            <pc:docMk/>
            <pc:sldMk cId="2139681049" sldId="256"/>
            <ac:grpSpMk id="1342" creationId="{2BCB70A0-18A2-55EA-29F8-03796EC43E4D}"/>
          </ac:grpSpMkLst>
        </pc:grpChg>
        <pc:grpChg chg="del mod">
          <ac:chgData name="Schürmann Jasmine (schuejas)" userId="043b1c99-0769-4100-b534-1d364c4414ad" providerId="ADAL" clId="{069B4159-3CE8-4EA9-84B9-42056254A426}" dt="2024-09-11T20:36:56.137" v="429"/>
          <ac:grpSpMkLst>
            <pc:docMk/>
            <pc:sldMk cId="2139681049" sldId="256"/>
            <ac:grpSpMk id="1344" creationId="{76A56F23-3149-B093-7FAF-1A133C3AF517}"/>
          </ac:grpSpMkLst>
        </pc:grpChg>
        <pc:grpChg chg="del mod">
          <ac:chgData name="Schürmann Jasmine (schuejas)" userId="043b1c99-0769-4100-b534-1d364c4414ad" providerId="ADAL" clId="{069B4159-3CE8-4EA9-84B9-42056254A426}" dt="2024-09-11T20:37:31.615" v="449"/>
          <ac:grpSpMkLst>
            <pc:docMk/>
            <pc:sldMk cId="2139681049" sldId="256"/>
            <ac:grpSpMk id="1352" creationId="{BB4899CC-2922-8500-5E83-598458D7D207}"/>
          </ac:grpSpMkLst>
        </pc:grpChg>
        <pc:grpChg chg="del mod">
          <ac:chgData name="Schürmann Jasmine (schuejas)" userId="043b1c99-0769-4100-b534-1d364c4414ad" providerId="ADAL" clId="{069B4159-3CE8-4EA9-84B9-42056254A426}" dt="2024-09-11T20:37:41.296" v="465"/>
          <ac:grpSpMkLst>
            <pc:docMk/>
            <pc:sldMk cId="2139681049" sldId="256"/>
            <ac:grpSpMk id="1360" creationId="{2A949387-A8DB-A561-7565-5179AA301A5A}"/>
          </ac:grpSpMkLst>
        </pc:grpChg>
        <pc:grpChg chg="del mod">
          <ac:chgData name="Schürmann Jasmine (schuejas)" userId="043b1c99-0769-4100-b534-1d364c4414ad" providerId="ADAL" clId="{069B4159-3CE8-4EA9-84B9-42056254A426}" dt="2024-09-11T20:37:46.832" v="477"/>
          <ac:grpSpMkLst>
            <pc:docMk/>
            <pc:sldMk cId="2139681049" sldId="256"/>
            <ac:grpSpMk id="1369" creationId="{B776F6E0-BFC5-5373-EFEA-134F0D9B9BDA}"/>
          </ac:grpSpMkLst>
        </pc:grpChg>
        <pc:grpChg chg="del mod">
          <ac:chgData name="Schürmann Jasmine (schuejas)" userId="043b1c99-0769-4100-b534-1d364c4414ad" providerId="ADAL" clId="{069B4159-3CE8-4EA9-84B9-42056254A426}" dt="2024-09-11T20:37:51.251" v="485"/>
          <ac:grpSpMkLst>
            <pc:docMk/>
            <pc:sldMk cId="2139681049" sldId="256"/>
            <ac:grpSpMk id="1373" creationId="{2990D1ED-F856-1C66-E596-B5AF877E2619}"/>
          </ac:grpSpMkLst>
        </pc:grpChg>
        <pc:grpChg chg="del mod">
          <ac:chgData name="Schürmann Jasmine (schuejas)" userId="043b1c99-0769-4100-b534-1d364c4414ad" providerId="ADAL" clId="{069B4159-3CE8-4EA9-84B9-42056254A426}" dt="2024-09-11T20:37:53.129" v="487"/>
          <ac:grpSpMkLst>
            <pc:docMk/>
            <pc:sldMk cId="2139681049" sldId="256"/>
            <ac:grpSpMk id="1378" creationId="{11A33CF0-3B41-1C3E-23CC-9BB72961DF2F}"/>
          </ac:grpSpMkLst>
        </pc:grpChg>
        <pc:grpChg chg="del mod">
          <ac:chgData name="Schürmann Jasmine (schuejas)" userId="043b1c99-0769-4100-b534-1d364c4414ad" providerId="ADAL" clId="{069B4159-3CE8-4EA9-84B9-42056254A426}" dt="2024-09-11T20:38:09.597" v="505"/>
          <ac:grpSpMkLst>
            <pc:docMk/>
            <pc:sldMk cId="2139681049" sldId="256"/>
            <ac:grpSpMk id="1380" creationId="{5EA311CB-9479-8073-8528-7EED0C8F91EC}"/>
          </ac:grpSpMkLst>
        </pc:grpChg>
        <pc:grpChg chg="del mod">
          <ac:chgData name="Schürmann Jasmine (schuejas)" userId="043b1c99-0769-4100-b534-1d364c4414ad" providerId="ADAL" clId="{069B4159-3CE8-4EA9-84B9-42056254A426}" dt="2024-09-11T20:38:45.011" v="560"/>
          <ac:grpSpMkLst>
            <pc:docMk/>
            <pc:sldMk cId="2139681049" sldId="256"/>
            <ac:grpSpMk id="1390" creationId="{FE8C7112-292A-2C79-E84B-7B2D82600CD1}"/>
          </ac:grpSpMkLst>
        </pc:grpChg>
        <pc:grpChg chg="del mod">
          <ac:chgData name="Schürmann Jasmine (schuejas)" userId="043b1c99-0769-4100-b534-1d364c4414ad" providerId="ADAL" clId="{069B4159-3CE8-4EA9-84B9-42056254A426}" dt="2024-09-11T20:38:43.913" v="553"/>
          <ac:grpSpMkLst>
            <pc:docMk/>
            <pc:sldMk cId="2139681049" sldId="256"/>
            <ac:grpSpMk id="1396" creationId="{8D7DE651-34D7-C954-AE3A-E583D241D2AD}"/>
          </ac:grpSpMkLst>
        </pc:grpChg>
        <pc:grpChg chg="del mod">
          <ac:chgData name="Schürmann Jasmine (schuejas)" userId="043b1c99-0769-4100-b534-1d364c4414ad" providerId="ADAL" clId="{069B4159-3CE8-4EA9-84B9-42056254A426}" dt="2024-09-11T20:38:25.796" v="529"/>
          <ac:grpSpMkLst>
            <pc:docMk/>
            <pc:sldMk cId="2139681049" sldId="256"/>
            <ac:grpSpMk id="1399" creationId="{AD725336-398F-EC65-F54F-FEDC5DA1E01B}"/>
          </ac:grpSpMkLst>
        </pc:grpChg>
        <pc:grpChg chg="del mod">
          <ac:chgData name="Schürmann Jasmine (schuejas)" userId="043b1c99-0769-4100-b534-1d364c4414ad" providerId="ADAL" clId="{069B4159-3CE8-4EA9-84B9-42056254A426}" dt="2024-09-11T20:38:43.913" v="555"/>
          <ac:grpSpMkLst>
            <pc:docMk/>
            <pc:sldMk cId="2139681049" sldId="256"/>
            <ac:grpSpMk id="1406" creationId="{22924570-E7C4-408C-CBD6-2351BEC8C936}"/>
          </ac:grpSpMkLst>
        </pc:grpChg>
        <pc:grpChg chg="del mod">
          <ac:chgData name="Schürmann Jasmine (schuejas)" userId="043b1c99-0769-4100-b534-1d364c4414ad" providerId="ADAL" clId="{069B4159-3CE8-4EA9-84B9-42056254A426}" dt="2024-09-11T20:38:35.225" v="539"/>
          <ac:grpSpMkLst>
            <pc:docMk/>
            <pc:sldMk cId="2139681049" sldId="256"/>
            <ac:grpSpMk id="1410" creationId="{A587002E-4EB4-DFE7-2219-A7FDEBF68DF5}"/>
          </ac:grpSpMkLst>
        </pc:grpChg>
        <pc:grpChg chg="del mod">
          <ac:chgData name="Schürmann Jasmine (schuejas)" userId="043b1c99-0769-4100-b534-1d364c4414ad" providerId="ADAL" clId="{069B4159-3CE8-4EA9-84B9-42056254A426}" dt="2024-09-11T20:38:39.242" v="544"/>
          <ac:grpSpMkLst>
            <pc:docMk/>
            <pc:sldMk cId="2139681049" sldId="256"/>
            <ac:grpSpMk id="1412" creationId="{7BC30EE2-FCB6-B11D-EB19-AF56DD5AE4EB}"/>
          </ac:grpSpMkLst>
        </pc:grpChg>
        <pc:grpChg chg="del mod">
          <ac:chgData name="Schürmann Jasmine (schuejas)" userId="043b1c99-0769-4100-b534-1d364c4414ad" providerId="ADAL" clId="{069B4159-3CE8-4EA9-84B9-42056254A426}" dt="2024-09-11T20:38:43.913" v="550"/>
          <ac:grpSpMkLst>
            <pc:docMk/>
            <pc:sldMk cId="2139681049" sldId="256"/>
            <ac:grpSpMk id="1416" creationId="{B2BE4223-2B39-4450-4FE4-0724B9F1D340}"/>
          </ac:grpSpMkLst>
        </pc:grpChg>
        <pc:grpChg chg="del mod">
          <ac:chgData name="Schürmann Jasmine (schuejas)" userId="043b1c99-0769-4100-b534-1d364c4414ad" providerId="ADAL" clId="{069B4159-3CE8-4EA9-84B9-42056254A426}" dt="2024-09-11T20:44:17.076" v="619"/>
          <ac:grpSpMkLst>
            <pc:docMk/>
            <pc:sldMk cId="2139681049" sldId="256"/>
            <ac:grpSpMk id="1421" creationId="{96690676-9E08-0529-CA01-EBDB249ADDDD}"/>
          </ac:grpSpMkLst>
        </pc:grpChg>
        <pc:grpChg chg="del mod">
          <ac:chgData name="Schürmann Jasmine (schuejas)" userId="043b1c99-0769-4100-b534-1d364c4414ad" providerId="ADAL" clId="{069B4159-3CE8-4EA9-84B9-42056254A426}" dt="2024-09-11T20:44:17.076" v="626"/>
          <ac:grpSpMkLst>
            <pc:docMk/>
            <pc:sldMk cId="2139681049" sldId="256"/>
            <ac:grpSpMk id="1432" creationId="{EB5E56F1-1308-903A-0769-8A7032E5A8BD}"/>
          </ac:grpSpMkLst>
        </pc:grpChg>
        <pc:picChg chg="mod">
          <ac:chgData name="Schürmann Jasmine (schuejas)" userId="043b1c99-0769-4100-b534-1d364c4414ad" providerId="ADAL" clId="{069B4159-3CE8-4EA9-84B9-42056254A426}" dt="2024-09-11T19:33:21.669" v="134" actId="1076"/>
          <ac:picMkLst>
            <pc:docMk/>
            <pc:sldMk cId="2139681049" sldId="256"/>
            <ac:picMk id="1026" creationId="{B53F7E6A-0742-82D6-5E12-194B2ECB1754}"/>
          </ac:picMkLst>
        </pc:picChg>
        <pc:picChg chg="mod">
          <ac:chgData name="Schürmann Jasmine (schuejas)" userId="043b1c99-0769-4100-b534-1d364c4414ad" providerId="ADAL" clId="{069B4159-3CE8-4EA9-84B9-42056254A426}" dt="2024-09-11T19:04:17.050" v="20" actId="171"/>
          <ac:picMkLst>
            <pc:docMk/>
            <pc:sldMk cId="2139681049" sldId="256"/>
            <ac:picMk id="1028" creationId="{B440E935-91A1-EB4C-18EE-F77701D5141C}"/>
          </ac:picMkLst>
        </pc:picChg>
        <pc:picChg chg="mod">
          <ac:chgData name="Schürmann Jasmine (schuejas)" userId="043b1c99-0769-4100-b534-1d364c4414ad" providerId="ADAL" clId="{069B4159-3CE8-4EA9-84B9-42056254A426}" dt="2024-09-11T20:20:05.826" v="226" actId="1076"/>
          <ac:picMkLst>
            <pc:docMk/>
            <pc:sldMk cId="2139681049" sldId="256"/>
            <ac:picMk id="1030" creationId="{C5E506A9-5809-0D1C-1BB6-DBD001B46B0C}"/>
          </ac:picMkLst>
        </pc:picChg>
        <pc:picChg chg="add mod">
          <ac:chgData name="Schürmann Jasmine (schuejas)" userId="043b1c99-0769-4100-b534-1d364c4414ad" providerId="ADAL" clId="{069B4159-3CE8-4EA9-84B9-42056254A426}" dt="2024-09-11T19:04:40.926" v="22" actId="1076"/>
          <ac:picMkLst>
            <pc:docMk/>
            <pc:sldMk cId="2139681049" sldId="256"/>
            <ac:picMk id="1237" creationId="{8AEDD510-008D-4ECF-34E1-10F4EACC53C0}"/>
          </ac:picMkLst>
        </pc:picChg>
        <pc:picChg chg="add mod">
          <ac:chgData name="Schürmann Jasmine (schuejas)" userId="043b1c99-0769-4100-b534-1d364c4414ad" providerId="ADAL" clId="{069B4159-3CE8-4EA9-84B9-42056254A426}" dt="2024-09-11T19:46:36.278" v="148" actId="14100"/>
          <ac:picMkLst>
            <pc:docMk/>
            <pc:sldMk cId="2139681049" sldId="256"/>
            <ac:picMk id="1315" creationId="{92615E01-0F48-FF25-A6C8-D782E58DC1ED}"/>
          </ac:picMkLst>
        </pc:picChg>
        <pc:picChg chg="add mod">
          <ac:chgData name="Schürmann Jasmine (schuejas)" userId="043b1c99-0769-4100-b534-1d364c4414ad" providerId="ADAL" clId="{069B4159-3CE8-4EA9-84B9-42056254A426}" dt="2024-09-11T20:18:47.157" v="214" actId="1076"/>
          <ac:picMkLst>
            <pc:docMk/>
            <pc:sldMk cId="2139681049" sldId="256"/>
            <ac:picMk id="1318" creationId="{E00206F7-2A72-E7C2-54B3-C144CF901E06}"/>
          </ac:picMkLst>
        </pc:picChg>
        <pc:picChg chg="add del mod">
          <ac:chgData name="Schürmann Jasmine (schuejas)" userId="043b1c99-0769-4100-b534-1d364c4414ad" providerId="ADAL" clId="{069B4159-3CE8-4EA9-84B9-42056254A426}" dt="2024-09-11T20:22:35.354" v="271" actId="478"/>
          <ac:picMkLst>
            <pc:docMk/>
            <pc:sldMk cId="2139681049" sldId="256"/>
            <ac:picMk id="1319" creationId="{915C0722-BA92-9D8B-A9AA-11305EEF1095}"/>
          </ac:picMkLst>
        </pc:picChg>
        <pc:picChg chg="add mod">
          <ac:chgData name="Schürmann Jasmine (schuejas)" userId="043b1c99-0769-4100-b534-1d364c4414ad" providerId="ADAL" clId="{069B4159-3CE8-4EA9-84B9-42056254A426}" dt="2024-09-11T20:19:20.327" v="219" actId="14100"/>
          <ac:picMkLst>
            <pc:docMk/>
            <pc:sldMk cId="2139681049" sldId="256"/>
            <ac:picMk id="1320" creationId="{3FDA06D8-8551-6B42-601C-FFA66BDE39B9}"/>
          </ac:picMkLst>
        </pc:picChg>
        <pc:picChg chg="add del mod">
          <ac:chgData name="Schürmann Jasmine (schuejas)" userId="043b1c99-0769-4100-b534-1d364c4414ad" providerId="ADAL" clId="{069B4159-3CE8-4EA9-84B9-42056254A426}" dt="2024-09-11T20:22:33.495" v="270" actId="478"/>
          <ac:picMkLst>
            <pc:docMk/>
            <pc:sldMk cId="2139681049" sldId="256"/>
            <ac:picMk id="1322" creationId="{6AB294E9-97B0-B1EB-79FF-CC84FE7D7ECD}"/>
          </ac:picMkLst>
        </pc:picChg>
        <pc:picChg chg="add mod">
          <ac:chgData name="Schürmann Jasmine (schuejas)" userId="043b1c99-0769-4100-b534-1d364c4414ad" providerId="ADAL" clId="{069B4159-3CE8-4EA9-84B9-42056254A426}" dt="2024-09-11T20:22:53.362" v="275" actId="1036"/>
          <ac:picMkLst>
            <pc:docMk/>
            <pc:sldMk cId="2139681049" sldId="256"/>
            <ac:picMk id="1323" creationId="{450D86B8-2279-F9D3-EF52-BD0711C4AFFA}"/>
          </ac:picMkLst>
        </pc:picChg>
        <pc:picChg chg="add mod">
          <ac:chgData name="Schürmann Jasmine (schuejas)" userId="043b1c99-0769-4100-b534-1d364c4414ad" providerId="ADAL" clId="{069B4159-3CE8-4EA9-84B9-42056254A426}" dt="2024-09-11T20:29:59.068" v="298" actId="1076"/>
          <ac:picMkLst>
            <pc:docMk/>
            <pc:sldMk cId="2139681049" sldId="256"/>
            <ac:picMk id="1329" creationId="{08836684-897E-1093-65CC-143CCB3E6BFA}"/>
          </ac:picMkLst>
        </pc:picChg>
        <pc:picChg chg="add mod">
          <ac:chgData name="Schürmann Jasmine (schuejas)" userId="043b1c99-0769-4100-b534-1d364c4414ad" providerId="ADAL" clId="{069B4159-3CE8-4EA9-84B9-42056254A426}" dt="2024-09-11T20:32:39.478" v="332" actId="1076"/>
          <ac:picMkLst>
            <pc:docMk/>
            <pc:sldMk cId="2139681049" sldId="256"/>
            <ac:picMk id="1332" creationId="{EEDB52DC-62F8-82DD-A700-40AD0B951F0F}"/>
          </ac:picMkLst>
        </pc:picChg>
        <pc:picChg chg="add mod">
          <ac:chgData name="Schürmann Jasmine (schuejas)" userId="043b1c99-0769-4100-b534-1d364c4414ad" providerId="ADAL" clId="{069B4159-3CE8-4EA9-84B9-42056254A426}" dt="2024-09-11T20:35:21.158" v="411" actId="1076"/>
          <ac:picMkLst>
            <pc:docMk/>
            <pc:sldMk cId="2139681049" sldId="256"/>
            <ac:picMk id="1335" creationId="{72E71501-84C2-C49D-DD99-008BFD816C1B}"/>
          </ac:picMkLst>
        </pc:picChg>
        <pc:inkChg chg="mod">
          <ac:chgData name="Schürmann Jasmine (schuejas)" userId="043b1c99-0769-4100-b534-1d364c4414ad" providerId="ADAL" clId="{069B4159-3CE8-4EA9-84B9-42056254A426}" dt="2024-09-11T20:42:54.025" v="607" actId="1076"/>
          <ac:inkMkLst>
            <pc:docMk/>
            <pc:sldMk cId="2139681049" sldId="256"/>
            <ac:inkMk id="8" creationId="{36C36942-1F8E-A236-1F9F-655EB4D8F780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46" creationId="{20CB7246-D39F-8B93-1DF4-CC8A14734CE1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47" creationId="{AE8DB7C7-14CC-BD47-A70D-067CD6E24D32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49" creationId="{6335EB29-DD3D-E541-BA69-4450277D1DC4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50" creationId="{ECF9F54C-B86B-D705-6DE5-57CA8CDEA44C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51" creationId="{2CE7DED4-014B-07C7-BA64-EEF2D541ABDD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52" creationId="{EB9C81AC-6BFD-5955-8465-AD73F24B9EE1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53" creationId="{7689075F-69A8-4A99-853F-2014DDA8CBCF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55" creationId="{CA1367C6-4D69-13C1-613E-6241411F111A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56" creationId="{601B225C-C171-98E4-1EA5-3A4229186687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74" creationId="{71FAAF1B-C07E-C973-7A95-C54A56FFADD3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75" creationId="{3F573C35-AAF5-3C34-B963-A5E960781022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76" creationId="{933EA55D-E4F6-D212-BAE3-4D8444FC2F15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77" creationId="{28938DFB-E5C3-E9D4-E536-D20F069301A9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79" creationId="{708D5795-7D6D-780D-4E2E-24D5F3084B9B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80" creationId="{DEAEF400-FECA-D898-8F1C-313E0360301F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81" creationId="{D7428FC2-CF54-E337-C4C3-28CF8E69AA71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82" creationId="{2E521479-6DA2-1216-2777-3EFEFF62FFE9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83" creationId="{F5163CCA-5F12-0C8D-952F-A3830D3F4B2C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184" creationId="{2F23BB3E-C873-0F98-BB12-7D0D7C032B0B}"/>
          </ac:inkMkLst>
        </pc:inkChg>
        <pc:inkChg chg="mod">
          <ac:chgData name="Schürmann Jasmine (schuejas)" userId="043b1c99-0769-4100-b534-1d364c4414ad" providerId="ADAL" clId="{069B4159-3CE8-4EA9-84B9-42056254A426}" dt="2024-09-11T19:07:53.419" v="55"/>
          <ac:inkMkLst>
            <pc:docMk/>
            <pc:sldMk cId="2139681049" sldId="256"/>
            <ac:inkMk id="1186" creationId="{9ED8201A-AC32-25F5-B979-D43CFA9ACFC6}"/>
          </ac:inkMkLst>
        </pc:inkChg>
        <pc:inkChg chg="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07" creationId="{9AE51557-A38B-10E6-73C0-BD4D833F19FD}"/>
          </ac:inkMkLst>
        </pc:inkChg>
        <pc:inkChg chg="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08" creationId="{B6B5EBD3-EE1D-38FA-806C-98C356577720}"/>
          </ac:inkMkLst>
        </pc:inkChg>
        <pc:inkChg chg="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09" creationId="{534E5F24-7634-406C-0198-C48AD868FEDF}"/>
          </ac:inkMkLst>
        </pc:inkChg>
        <pc:inkChg chg="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11" creationId="{429AB1C7-C186-F991-B8DB-5A612C8A0FDE}"/>
          </ac:inkMkLst>
        </pc:inkChg>
        <pc:inkChg chg="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12" creationId="{90378B3A-AE54-EB3D-845D-0051A3EB8A9A}"/>
          </ac:inkMkLst>
        </pc:inkChg>
        <pc:inkChg chg="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13" creationId="{1BBA0522-4245-7436-55A4-B97973C4EF52}"/>
          </ac:inkMkLst>
        </pc:inkChg>
        <pc:inkChg chg="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14" creationId="{A6E6FE9C-C1E7-C671-1AD3-4B35AC094621}"/>
          </ac:inkMkLst>
        </pc:inkChg>
        <pc:inkChg chg="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15" creationId="{308CF978-3CB2-3A52-FD69-FB027069D102}"/>
          </ac:inkMkLst>
        </pc:inkChg>
        <pc:inkChg chg="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16" creationId="{E56054FA-FE5A-407D-8007-010B2D898E84}"/>
          </ac:inkMkLst>
        </pc:inkChg>
        <pc:inkChg chg="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17" creationId="{2A6FB3E4-E29C-FD24-3692-C2AEDA7E4069}"/>
          </ac:inkMkLst>
        </pc:inkChg>
        <pc:inkChg chg="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18" creationId="{D2EDDE99-5CCF-CE40-431F-9766842660A5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220" creationId="{6B01F8B3-72C1-C3FA-B165-2092F4EF4F25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221" creationId="{14CF4ADA-3ACB-8EB0-6EB8-3593261EFD02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222" creationId="{2820F83E-D84D-C962-6757-2788DE2979E6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224" creationId="{1460D562-E218-1C15-234B-C02307BAD83F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225" creationId="{DCD090F7-9783-9318-3BEE-5BC92265C13A}"/>
          </ac:inkMkLst>
        </pc:inkChg>
        <pc:inkChg chg="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226" creationId="{FE23CD3D-6D74-64A5-EB0C-CACCC7E7F58B}"/>
          </ac:inkMkLst>
        </pc:inkChg>
        <pc:inkChg chg="del">
          <ac:chgData name="Schürmann Jasmine (schuejas)" userId="043b1c99-0769-4100-b534-1d364c4414ad" providerId="ADAL" clId="{069B4159-3CE8-4EA9-84B9-42056254A426}" dt="2024-09-11T20:44:52.067" v="628" actId="478"/>
          <ac:inkMkLst>
            <pc:docMk/>
            <pc:sldMk cId="2139681049" sldId="256"/>
            <ac:inkMk id="1228" creationId="{BF6798C7-C993-2EF9-EFBF-2448A4BD6CE5}"/>
          </ac:inkMkLst>
        </pc:inkChg>
        <pc:inkChg chg="add">
          <ac:chgData name="Schürmann Jasmine (schuejas)" userId="043b1c99-0769-4100-b534-1d364c4414ad" providerId="ADAL" clId="{069B4159-3CE8-4EA9-84B9-42056254A426}" dt="2024-09-11T19:04:12.801" v="18" actId="9405"/>
          <ac:inkMkLst>
            <pc:docMk/>
            <pc:sldMk cId="2139681049" sldId="256"/>
            <ac:inkMk id="1238" creationId="{6396392A-56A7-5FE5-F084-CF043EBB42CE}"/>
          </ac:inkMkLst>
        </pc:inkChg>
        <pc:inkChg chg="add del">
          <ac:chgData name="Schürmann Jasmine (schuejas)" userId="043b1c99-0769-4100-b534-1d364c4414ad" providerId="ADAL" clId="{069B4159-3CE8-4EA9-84B9-42056254A426}" dt="2024-09-11T19:50:02.842" v="191"/>
          <ac:inkMkLst>
            <pc:docMk/>
            <pc:sldMk cId="2139681049" sldId="256"/>
            <ac:inkMk id="1240" creationId="{08770935-EF58-1430-684E-594A131764CE}"/>
          </ac:inkMkLst>
        </pc:inkChg>
        <pc:inkChg chg="add del">
          <ac:chgData name="Schürmann Jasmine (schuejas)" userId="043b1c99-0769-4100-b534-1d364c4414ad" providerId="ADAL" clId="{069B4159-3CE8-4EA9-84B9-42056254A426}" dt="2024-09-11T19:05:35.545" v="31" actId="9405"/>
          <ac:inkMkLst>
            <pc:docMk/>
            <pc:sldMk cId="2139681049" sldId="256"/>
            <ac:inkMk id="1241" creationId="{A0733FAC-7EA3-3C4B-0ACC-5AA93B80B4B3}"/>
          </ac:inkMkLst>
        </pc:inkChg>
        <pc:inkChg chg="add mod">
          <ac:chgData name="Schürmann Jasmine (schuejas)" userId="043b1c99-0769-4100-b534-1d364c4414ad" providerId="ADAL" clId="{069B4159-3CE8-4EA9-84B9-42056254A426}" dt="2024-09-11T19:31:41.203" v="107"/>
          <ac:inkMkLst>
            <pc:docMk/>
            <pc:sldMk cId="2139681049" sldId="256"/>
            <ac:inkMk id="1242" creationId="{60122ADF-4D57-E4DF-6E46-7E38FE4C0D34}"/>
          </ac:inkMkLst>
        </pc:inkChg>
        <pc:inkChg chg="add mod">
          <ac:chgData name="Schürmann Jasmine (schuejas)" userId="043b1c99-0769-4100-b534-1d364c4414ad" providerId="ADAL" clId="{069B4159-3CE8-4EA9-84B9-42056254A426}" dt="2024-09-11T19:08:02.965" v="62"/>
          <ac:inkMkLst>
            <pc:docMk/>
            <pc:sldMk cId="2139681049" sldId="256"/>
            <ac:inkMk id="1244" creationId="{3EF34521-7F67-6FD1-E30D-05E78CF99C23}"/>
          </ac:inkMkLst>
        </pc:inkChg>
        <pc:inkChg chg="add mod">
          <ac:chgData name="Schürmann Jasmine (schuejas)" userId="043b1c99-0769-4100-b534-1d364c4414ad" providerId="ADAL" clId="{069B4159-3CE8-4EA9-84B9-42056254A426}" dt="2024-09-11T19:08:02.965" v="62"/>
          <ac:inkMkLst>
            <pc:docMk/>
            <pc:sldMk cId="2139681049" sldId="256"/>
            <ac:inkMk id="1245" creationId="{C9C2FDF9-DB04-49DD-C873-926EEEC7B051}"/>
          </ac:inkMkLst>
        </pc:inkChg>
        <pc:inkChg chg="add mod">
          <ac:chgData name="Schürmann Jasmine (schuejas)" userId="043b1c99-0769-4100-b534-1d364c4414ad" providerId="ADAL" clId="{069B4159-3CE8-4EA9-84B9-42056254A426}" dt="2024-09-11T19:08:02.965" v="62"/>
          <ac:inkMkLst>
            <pc:docMk/>
            <pc:sldMk cId="2139681049" sldId="256"/>
            <ac:inkMk id="1246" creationId="{914B486B-FB85-ED16-4AF5-A12B676191ED}"/>
          </ac:inkMkLst>
        </pc:inkChg>
        <pc:inkChg chg="add mod">
          <ac:chgData name="Schürmann Jasmine (schuejas)" userId="043b1c99-0769-4100-b534-1d364c4414ad" providerId="ADAL" clId="{069B4159-3CE8-4EA9-84B9-42056254A426}" dt="2024-09-11T19:08:02.965" v="62"/>
          <ac:inkMkLst>
            <pc:docMk/>
            <pc:sldMk cId="2139681049" sldId="256"/>
            <ac:inkMk id="1247" creationId="{0D1435B6-02BC-9453-2A64-010D42BFEE7C}"/>
          </ac:inkMkLst>
        </pc:inkChg>
        <pc:inkChg chg="add mod">
          <ac:chgData name="Schürmann Jasmine (schuejas)" userId="043b1c99-0769-4100-b534-1d364c4414ad" providerId="ADAL" clId="{069B4159-3CE8-4EA9-84B9-42056254A426}" dt="2024-09-11T19:08:02.965" v="62"/>
          <ac:inkMkLst>
            <pc:docMk/>
            <pc:sldMk cId="2139681049" sldId="256"/>
            <ac:inkMk id="1248" creationId="{868EDC0E-EA5C-50FA-28D3-059B753015B2}"/>
          </ac:inkMkLst>
        </pc:inkChg>
        <pc:inkChg chg="add mod">
          <ac:chgData name="Schürmann Jasmine (schuejas)" userId="043b1c99-0769-4100-b534-1d364c4414ad" providerId="ADAL" clId="{069B4159-3CE8-4EA9-84B9-42056254A426}" dt="2024-09-11T19:08:02.965" v="62"/>
          <ac:inkMkLst>
            <pc:docMk/>
            <pc:sldMk cId="2139681049" sldId="256"/>
            <ac:inkMk id="1249" creationId="{CBA3962A-E239-555F-4795-1BB1B6E5AA40}"/>
          </ac:inkMkLst>
        </pc:inkChg>
        <pc:inkChg chg="add">
          <ac:chgData name="Schürmann Jasmine (schuejas)" userId="043b1c99-0769-4100-b534-1d364c4414ad" providerId="ADAL" clId="{069B4159-3CE8-4EA9-84B9-42056254A426}" dt="2024-09-11T19:08:05.787" v="63" actId="9405"/>
          <ac:inkMkLst>
            <pc:docMk/>
            <pc:sldMk cId="2139681049" sldId="256"/>
            <ac:inkMk id="1251" creationId="{253364E0-D41A-98CC-7393-54DC1F1D6F81}"/>
          </ac:inkMkLst>
        </pc:inkChg>
        <pc:inkChg chg="add mod">
          <ac:chgData name="Schürmann Jasmine (schuejas)" userId="043b1c99-0769-4100-b534-1d364c4414ad" providerId="ADAL" clId="{069B4159-3CE8-4EA9-84B9-42056254A426}" dt="2024-09-11T19:08:14.108" v="74"/>
          <ac:inkMkLst>
            <pc:docMk/>
            <pc:sldMk cId="2139681049" sldId="256"/>
            <ac:inkMk id="1252" creationId="{91AE764D-3B3D-97D3-A692-206AD56EAEF7}"/>
          </ac:inkMkLst>
        </pc:inkChg>
        <pc:inkChg chg="add mod">
          <ac:chgData name="Schürmann Jasmine (schuejas)" userId="043b1c99-0769-4100-b534-1d364c4414ad" providerId="ADAL" clId="{069B4159-3CE8-4EA9-84B9-42056254A426}" dt="2024-09-11T19:08:14.108" v="74"/>
          <ac:inkMkLst>
            <pc:docMk/>
            <pc:sldMk cId="2139681049" sldId="256"/>
            <ac:inkMk id="1253" creationId="{5D63170D-0C1B-BA56-8EBE-5C5E029C3F5D}"/>
          </ac:inkMkLst>
        </pc:inkChg>
        <pc:inkChg chg="add mod">
          <ac:chgData name="Schürmann Jasmine (schuejas)" userId="043b1c99-0769-4100-b534-1d364c4414ad" providerId="ADAL" clId="{069B4159-3CE8-4EA9-84B9-42056254A426}" dt="2024-09-11T19:08:14.108" v="74"/>
          <ac:inkMkLst>
            <pc:docMk/>
            <pc:sldMk cId="2139681049" sldId="256"/>
            <ac:inkMk id="1255" creationId="{FEA2F30E-E722-6256-CFE0-150D08C4A95E}"/>
          </ac:inkMkLst>
        </pc:inkChg>
        <pc:inkChg chg="add mod">
          <ac:chgData name="Schürmann Jasmine (schuejas)" userId="043b1c99-0769-4100-b534-1d364c4414ad" providerId="ADAL" clId="{069B4159-3CE8-4EA9-84B9-42056254A426}" dt="2024-09-11T19:08:14.108" v="74"/>
          <ac:inkMkLst>
            <pc:docMk/>
            <pc:sldMk cId="2139681049" sldId="256"/>
            <ac:inkMk id="1256" creationId="{EF183D27-8C38-F4B3-59A4-EF9836CE979D}"/>
          </ac:inkMkLst>
        </pc:inkChg>
        <pc:inkChg chg="add mod">
          <ac:chgData name="Schürmann Jasmine (schuejas)" userId="043b1c99-0769-4100-b534-1d364c4414ad" providerId="ADAL" clId="{069B4159-3CE8-4EA9-84B9-42056254A426}" dt="2024-09-11T19:08:14.108" v="74"/>
          <ac:inkMkLst>
            <pc:docMk/>
            <pc:sldMk cId="2139681049" sldId="256"/>
            <ac:inkMk id="1257" creationId="{0BFDBB58-2B01-6E02-3E80-0EE7BB215DCF}"/>
          </ac:inkMkLst>
        </pc:inkChg>
        <pc:inkChg chg="add mod">
          <ac:chgData name="Schürmann Jasmine (schuejas)" userId="043b1c99-0769-4100-b534-1d364c4414ad" providerId="ADAL" clId="{069B4159-3CE8-4EA9-84B9-42056254A426}" dt="2024-09-11T19:08:14.108" v="74"/>
          <ac:inkMkLst>
            <pc:docMk/>
            <pc:sldMk cId="2139681049" sldId="256"/>
            <ac:inkMk id="1258" creationId="{1C7FE636-ED3B-38E7-0DB1-C5EB6A19B3CE}"/>
          </ac:inkMkLst>
        </pc:inkChg>
        <pc:inkChg chg="add mod">
          <ac:chgData name="Schürmann Jasmine (schuejas)" userId="043b1c99-0769-4100-b534-1d364c4414ad" providerId="ADAL" clId="{069B4159-3CE8-4EA9-84B9-42056254A426}" dt="2024-09-11T19:08:14.108" v="74"/>
          <ac:inkMkLst>
            <pc:docMk/>
            <pc:sldMk cId="2139681049" sldId="256"/>
            <ac:inkMk id="1259" creationId="{0634537D-6467-7741-F185-31DF47EDFC9F}"/>
          </ac:inkMkLst>
        </pc:inkChg>
        <pc:inkChg chg="add mod">
          <ac:chgData name="Schürmann Jasmine (schuejas)" userId="043b1c99-0769-4100-b534-1d364c4414ad" providerId="ADAL" clId="{069B4159-3CE8-4EA9-84B9-42056254A426}" dt="2024-09-11T19:08:14.108" v="74"/>
          <ac:inkMkLst>
            <pc:docMk/>
            <pc:sldMk cId="2139681049" sldId="256"/>
            <ac:inkMk id="1261" creationId="{BF886B04-70A9-B1FB-36E8-55BAF9799A62}"/>
          </ac:inkMkLst>
        </pc:inkChg>
        <pc:inkChg chg="add">
          <ac:chgData name="Schürmann Jasmine (schuejas)" userId="043b1c99-0769-4100-b534-1d364c4414ad" providerId="ADAL" clId="{069B4159-3CE8-4EA9-84B9-42056254A426}" dt="2024-09-11T19:08:19.295" v="75" actId="9405"/>
          <ac:inkMkLst>
            <pc:docMk/>
            <pc:sldMk cId="2139681049" sldId="256"/>
            <ac:inkMk id="1263" creationId="{08E6BF9C-4B4B-7B67-ABD5-0FA171E76405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64" creationId="{020A377E-92D9-142E-83D6-89F91D192297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65" creationId="{83B83A4F-9C6C-3400-759C-C09A0F7CFD2A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66" creationId="{4AACA4D0-6EE9-BFF6-D958-622959240EAC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67" creationId="{85574F1F-5E51-77BF-9B55-150CAF2B430E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68" creationId="{A59E51FD-508F-8467-FAC9-4356C39F056F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69" creationId="{007F835E-3B96-B8D5-8A68-F5AE729ECBB2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70" creationId="{0CE43842-1CDB-7461-9FF0-44E8FA80B79E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71" creationId="{5AF428A4-AD88-A0DB-A9F4-1FEE9525D994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72" creationId="{9163157A-C7D8-C6B6-E428-A5ACB4518DEC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74" creationId="{FF6B421D-EB48-0303-1AC3-62020A0C0B8C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75" creationId="{3C9F8BCE-0EC6-A357-4377-66762A1432F6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76" creationId="{A847599E-9A05-B629-B73A-C40A84F9553A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77" creationId="{E9B5C299-C4C9-E918-9376-3F0507AB9824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78" creationId="{8635D27F-541C-E9C1-A266-FFE4BAB3AE90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79" creationId="{3B20C2DE-BE39-7E0B-9E10-2366B5AFED5B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80" creationId="{E19467C2-1E4B-1FB5-4118-15C13F556F44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81" creationId="{609AF536-EAB2-DAEB-E19E-A62B23E0C75A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82" creationId="{244F5B11-95F0-ECED-068E-B404EF3BC95D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83" creationId="{B9F1D1C1-CA82-935F-D457-56D66FAD1168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84" creationId="{0CE25E9E-94A2-E6B5-3A8E-8EA921B43E48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85" creationId="{58FFD8CC-D59B-FBBA-A08F-B9760814DBB5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86" creationId="{CC0CA271-F596-E448-6A0E-5802E78F877B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87" creationId="{11A0C592-36F9-D081-83AD-599C75530000}"/>
          </ac:inkMkLst>
        </pc:inkChg>
        <pc:inkChg chg="add del mod">
          <ac:chgData name="Schürmann Jasmine (schuejas)" userId="043b1c99-0769-4100-b534-1d364c4414ad" providerId="ADAL" clId="{069B4159-3CE8-4EA9-84B9-42056254A426}" dt="2024-09-11T19:08:44.891" v="102"/>
          <ac:inkMkLst>
            <pc:docMk/>
            <pc:sldMk cId="2139681049" sldId="256"/>
            <ac:inkMk id="1288" creationId="{9D4E6A6A-5D73-6ABE-C4D3-E838AA783C1E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90" creationId="{93918AEE-8A19-DA3F-EEE8-44B9834FA6A2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91" creationId="{EE41CE60-4259-16C4-497D-339EE3C4D13A}"/>
          </ac:inkMkLst>
        </pc:inkChg>
        <pc:inkChg chg="add del mod">
          <ac:chgData name="Schürmann Jasmine (schuejas)" userId="043b1c99-0769-4100-b534-1d364c4414ad" providerId="ADAL" clId="{069B4159-3CE8-4EA9-84B9-42056254A426}" dt="2024-09-11T19:31:55.551" v="111"/>
          <ac:inkMkLst>
            <pc:docMk/>
            <pc:sldMk cId="2139681049" sldId="256"/>
            <ac:inkMk id="1293" creationId="{ECFB0145-D2E8-1825-B191-6D9AAF9CA11F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95" creationId="{FA36EF01-971F-AA4B-80BD-86FA6B7C7700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296" creationId="{987B958B-C957-3A81-1A6E-30977A92B8F3}"/>
          </ac:inkMkLst>
        </pc:inkChg>
        <pc:inkChg chg="add del mod">
          <ac:chgData name="Schürmann Jasmine (schuejas)" userId="043b1c99-0769-4100-b534-1d364c4414ad" providerId="ADAL" clId="{069B4159-3CE8-4EA9-84B9-42056254A426}" dt="2024-09-11T19:32:02.840" v="115"/>
          <ac:inkMkLst>
            <pc:docMk/>
            <pc:sldMk cId="2139681049" sldId="256"/>
            <ac:inkMk id="1298" creationId="{BF21B16E-B260-8C94-46EB-9C38FB146DE3}"/>
          </ac:inkMkLst>
        </pc:inkChg>
        <pc:inkChg chg="add mod">
          <ac:chgData name="Schürmann Jasmine (schuejas)" userId="043b1c99-0769-4100-b534-1d364c4414ad" providerId="ADAL" clId="{069B4159-3CE8-4EA9-84B9-42056254A426}" dt="2024-09-11T19:32:08.195" v="117"/>
          <ac:inkMkLst>
            <pc:docMk/>
            <pc:sldMk cId="2139681049" sldId="256"/>
            <ac:inkMk id="1300" creationId="{B6B6292B-C550-12F3-06CB-835C2D011DD9}"/>
          </ac:inkMkLst>
        </pc:inkChg>
        <pc:inkChg chg="add mod">
          <ac:chgData name="Schürmann Jasmine (schuejas)" userId="043b1c99-0769-4100-b534-1d364c4414ad" providerId="ADAL" clId="{069B4159-3CE8-4EA9-84B9-42056254A426}" dt="2024-09-11T19:32:15.681" v="129"/>
          <ac:inkMkLst>
            <pc:docMk/>
            <pc:sldMk cId="2139681049" sldId="256"/>
            <ac:inkMk id="1302" creationId="{8FFACD4E-628E-EAFB-F727-21CD2336BEA0}"/>
          </ac:inkMkLst>
        </pc:inkChg>
        <pc:inkChg chg="add mod">
          <ac:chgData name="Schürmann Jasmine (schuejas)" userId="043b1c99-0769-4100-b534-1d364c4414ad" providerId="ADAL" clId="{069B4159-3CE8-4EA9-84B9-42056254A426}" dt="2024-09-11T19:32:15.681" v="129"/>
          <ac:inkMkLst>
            <pc:docMk/>
            <pc:sldMk cId="2139681049" sldId="256"/>
            <ac:inkMk id="1303" creationId="{69D049D1-2A69-6134-0281-D745D7E3D7E1}"/>
          </ac:inkMkLst>
        </pc:inkChg>
        <pc:inkChg chg="add mod">
          <ac:chgData name="Schürmann Jasmine (schuejas)" userId="043b1c99-0769-4100-b534-1d364c4414ad" providerId="ADAL" clId="{069B4159-3CE8-4EA9-84B9-42056254A426}" dt="2024-09-11T19:32:15.681" v="129"/>
          <ac:inkMkLst>
            <pc:docMk/>
            <pc:sldMk cId="2139681049" sldId="256"/>
            <ac:inkMk id="1304" creationId="{FFF64732-81BE-DE85-2DBB-3255ACB0EBD7}"/>
          </ac:inkMkLst>
        </pc:inkChg>
        <pc:inkChg chg="add mod">
          <ac:chgData name="Schürmann Jasmine (schuejas)" userId="043b1c99-0769-4100-b534-1d364c4414ad" providerId="ADAL" clId="{069B4159-3CE8-4EA9-84B9-42056254A426}" dt="2024-09-11T19:32:15.681" v="129"/>
          <ac:inkMkLst>
            <pc:docMk/>
            <pc:sldMk cId="2139681049" sldId="256"/>
            <ac:inkMk id="1305" creationId="{14E66D65-0330-2B94-FCF6-DF3AC215B4CB}"/>
          </ac:inkMkLst>
        </pc:inkChg>
        <pc:inkChg chg="add mod">
          <ac:chgData name="Schürmann Jasmine (schuejas)" userId="043b1c99-0769-4100-b534-1d364c4414ad" providerId="ADAL" clId="{069B4159-3CE8-4EA9-84B9-42056254A426}" dt="2024-09-11T19:32:15.681" v="129"/>
          <ac:inkMkLst>
            <pc:docMk/>
            <pc:sldMk cId="2139681049" sldId="256"/>
            <ac:inkMk id="1306" creationId="{F9C9DAFA-522A-687F-D0EC-97763BF6A644}"/>
          </ac:inkMkLst>
        </pc:inkChg>
        <pc:inkChg chg="add mod">
          <ac:chgData name="Schürmann Jasmine (schuejas)" userId="043b1c99-0769-4100-b534-1d364c4414ad" providerId="ADAL" clId="{069B4159-3CE8-4EA9-84B9-42056254A426}" dt="2024-09-11T19:32:15.681" v="129"/>
          <ac:inkMkLst>
            <pc:docMk/>
            <pc:sldMk cId="2139681049" sldId="256"/>
            <ac:inkMk id="1307" creationId="{412EEF00-DBC3-8DCF-D53C-88F8A77B4D86}"/>
          </ac:inkMkLst>
        </pc:inkChg>
        <pc:inkChg chg="add mod">
          <ac:chgData name="Schürmann Jasmine (schuejas)" userId="043b1c99-0769-4100-b534-1d364c4414ad" providerId="ADAL" clId="{069B4159-3CE8-4EA9-84B9-42056254A426}" dt="2024-09-11T19:32:15.681" v="129"/>
          <ac:inkMkLst>
            <pc:docMk/>
            <pc:sldMk cId="2139681049" sldId="256"/>
            <ac:inkMk id="1309" creationId="{1DB195D6-B1FA-F29E-766C-4337B5CADADE}"/>
          </ac:inkMkLst>
        </pc:inkChg>
        <pc:inkChg chg="add mod">
          <ac:chgData name="Schürmann Jasmine (schuejas)" userId="043b1c99-0769-4100-b534-1d364c4414ad" providerId="ADAL" clId="{069B4159-3CE8-4EA9-84B9-42056254A426}" dt="2024-09-11T19:32:15.681" v="129"/>
          <ac:inkMkLst>
            <pc:docMk/>
            <pc:sldMk cId="2139681049" sldId="256"/>
            <ac:inkMk id="1310" creationId="{24163612-BC7E-A0FB-4A5F-B77FA1C850AA}"/>
          </ac:inkMkLst>
        </pc:inkChg>
        <pc:inkChg chg="add mod">
          <ac:chgData name="Schürmann Jasmine (schuejas)" userId="043b1c99-0769-4100-b534-1d364c4414ad" providerId="ADAL" clId="{069B4159-3CE8-4EA9-84B9-42056254A426}" dt="2024-09-11T19:32:15.681" v="129"/>
          <ac:inkMkLst>
            <pc:docMk/>
            <pc:sldMk cId="2139681049" sldId="256"/>
            <ac:inkMk id="1311" creationId="{7F6C9B23-17C2-07D7-A80E-C1854D96C036}"/>
          </ac:inkMkLst>
        </pc:inkChg>
        <pc:inkChg chg="add mod">
          <ac:chgData name="Schürmann Jasmine (schuejas)" userId="043b1c99-0769-4100-b534-1d364c4414ad" providerId="ADAL" clId="{069B4159-3CE8-4EA9-84B9-42056254A426}" dt="2024-09-11T19:32:15.681" v="129"/>
          <ac:inkMkLst>
            <pc:docMk/>
            <pc:sldMk cId="2139681049" sldId="256"/>
            <ac:inkMk id="1312" creationId="{6F0CD710-5799-E8BC-ED84-EA1BC7333BC5}"/>
          </ac:inkMkLst>
        </pc:inkChg>
        <pc:inkChg chg="add del">
          <ac:chgData name="Schürmann Jasmine (schuejas)" userId="043b1c99-0769-4100-b534-1d364c4414ad" providerId="ADAL" clId="{069B4159-3CE8-4EA9-84B9-42056254A426}" dt="2024-09-11T20:44:52.067" v="628" actId="478"/>
          <ac:inkMkLst>
            <pc:docMk/>
            <pc:sldMk cId="2139681049" sldId="256"/>
            <ac:inkMk id="1314" creationId="{B6930707-5063-A74A-6954-C56FF8301B4F}"/>
          </ac:inkMkLst>
        </pc:inkChg>
        <pc:inkChg chg="add del mod">
          <ac:chgData name="Schürmann Jasmine (schuejas)" userId="043b1c99-0769-4100-b534-1d364c4414ad" providerId="ADAL" clId="{069B4159-3CE8-4EA9-84B9-42056254A426}" dt="2024-09-11T20:44:54.826" v="629" actId="478"/>
          <ac:inkMkLst>
            <pc:docMk/>
            <pc:sldMk cId="2139681049" sldId="256"/>
            <ac:inkMk id="1316" creationId="{2C3B6F2B-D189-64E6-DFE4-C14F80BF597B}"/>
          </ac:inkMkLst>
        </pc:inkChg>
        <pc:inkChg chg="add del">
          <ac:chgData name="Schürmann Jasmine (schuejas)" userId="043b1c99-0769-4100-b534-1d364c4414ad" providerId="ADAL" clId="{069B4159-3CE8-4EA9-84B9-42056254A426}" dt="2024-09-11T19:50:02.842" v="190"/>
          <ac:inkMkLst>
            <pc:docMk/>
            <pc:sldMk cId="2139681049" sldId="256"/>
            <ac:inkMk id="1321" creationId="{D72720F0-CAB7-68B8-777E-B51B74B821CA}"/>
          </ac:inkMkLst>
        </pc:inkChg>
        <pc:inkChg chg="add del">
          <ac:chgData name="Schürmann Jasmine (schuejas)" userId="043b1c99-0769-4100-b534-1d364c4414ad" providerId="ADAL" clId="{069B4159-3CE8-4EA9-84B9-42056254A426}" dt="2024-09-11T20:35:26.060" v="412"/>
          <ac:inkMkLst>
            <pc:docMk/>
            <pc:sldMk cId="2139681049" sldId="256"/>
            <ac:inkMk id="1330" creationId="{637C4298-F712-B11D-8211-5BAB73F94EC3}"/>
          </ac:inkMkLst>
        </pc:inkChg>
        <pc:inkChg chg="add del mod">
          <ac:chgData name="Schürmann Jasmine (schuejas)" userId="043b1c99-0769-4100-b534-1d364c4414ad" providerId="ADAL" clId="{069B4159-3CE8-4EA9-84B9-42056254A426}" dt="2024-09-11T20:35:26.060" v="413"/>
          <ac:inkMkLst>
            <pc:docMk/>
            <pc:sldMk cId="2139681049" sldId="256"/>
            <ac:inkMk id="1331" creationId="{A059E7C9-943D-A185-7612-66452DCA46FD}"/>
          </ac:inkMkLst>
        </pc:inkChg>
        <pc:inkChg chg="add del">
          <ac:chgData name="Schürmann Jasmine (schuejas)" userId="043b1c99-0769-4100-b534-1d364c4414ad" providerId="ADAL" clId="{069B4159-3CE8-4EA9-84B9-42056254A426}" dt="2024-09-11T20:35:26.060" v="414"/>
          <ac:inkMkLst>
            <pc:docMk/>
            <pc:sldMk cId="2139681049" sldId="256"/>
            <ac:inkMk id="1334" creationId="{407CB64A-DE32-CC5F-D8CF-48A333C4715C}"/>
          </ac:inkMkLst>
        </pc:inkChg>
        <pc:inkChg chg="add del">
          <ac:chgData name="Schürmann Jasmine (schuejas)" userId="043b1c99-0769-4100-b534-1d364c4414ad" providerId="ADAL" clId="{069B4159-3CE8-4EA9-84B9-42056254A426}" dt="2024-09-11T20:36:03.674" v="417"/>
          <ac:inkMkLst>
            <pc:docMk/>
            <pc:sldMk cId="2139681049" sldId="256"/>
            <ac:inkMk id="1336" creationId="{A5CA9E36-9284-97F7-E01B-402EA3E76528}"/>
          </ac:inkMkLst>
        </pc:inkChg>
        <pc:inkChg chg="add del">
          <ac:chgData name="Schürmann Jasmine (schuejas)" userId="043b1c99-0769-4100-b534-1d364c4414ad" providerId="ADAL" clId="{069B4159-3CE8-4EA9-84B9-42056254A426}" dt="2024-09-11T20:44:52.067" v="628" actId="478"/>
          <ac:inkMkLst>
            <pc:docMk/>
            <pc:sldMk cId="2139681049" sldId="256"/>
            <ac:inkMk id="1337" creationId="{7A27427C-38EA-2F9C-831A-F53A04FF44FA}"/>
          </ac:inkMkLst>
        </pc:inkChg>
        <pc:inkChg chg="add del mod">
          <ac:chgData name="Schürmann Jasmine (schuejas)" userId="043b1c99-0769-4100-b534-1d364c4414ad" providerId="ADAL" clId="{069B4159-3CE8-4EA9-84B9-42056254A426}" dt="2024-09-11T20:36:56.137" v="430"/>
          <ac:inkMkLst>
            <pc:docMk/>
            <pc:sldMk cId="2139681049" sldId="256"/>
            <ac:inkMk id="1338" creationId="{69DF9F1C-D997-1E84-2FD6-0D24DCAEFFB0}"/>
          </ac:inkMkLst>
        </pc:inkChg>
        <pc:inkChg chg="add del mod">
          <ac:chgData name="Schürmann Jasmine (schuejas)" userId="043b1c99-0769-4100-b534-1d364c4414ad" providerId="ADAL" clId="{069B4159-3CE8-4EA9-84B9-42056254A426}" dt="2024-09-11T20:36:56.137" v="427"/>
          <ac:inkMkLst>
            <pc:docMk/>
            <pc:sldMk cId="2139681049" sldId="256"/>
            <ac:inkMk id="1339" creationId="{3D196A56-DCED-6BC1-E54F-D35C54C5CA74}"/>
          </ac:inkMkLst>
        </pc:inkChg>
        <pc:inkChg chg="add del mod">
          <ac:chgData name="Schürmann Jasmine (schuejas)" userId="043b1c99-0769-4100-b534-1d364c4414ad" providerId="ADAL" clId="{069B4159-3CE8-4EA9-84B9-42056254A426}" dt="2024-09-11T20:36:56.137" v="429"/>
          <ac:inkMkLst>
            <pc:docMk/>
            <pc:sldMk cId="2139681049" sldId="256"/>
            <ac:inkMk id="1340" creationId="{16295446-56A1-BE6A-4F48-B6F810BCCACA}"/>
          </ac:inkMkLst>
        </pc:inkChg>
        <pc:inkChg chg="add del mod">
          <ac:chgData name="Schürmann Jasmine (schuejas)" userId="043b1c99-0769-4100-b534-1d364c4414ad" providerId="ADAL" clId="{069B4159-3CE8-4EA9-84B9-42056254A426}" dt="2024-09-11T20:36:56.137" v="428"/>
          <ac:inkMkLst>
            <pc:docMk/>
            <pc:sldMk cId="2139681049" sldId="256"/>
            <ac:inkMk id="1341" creationId="{4C872B6A-D53A-FDFE-80AA-7D562197D177}"/>
          </ac:inkMkLst>
        </pc:inkChg>
        <pc:inkChg chg="add del mod">
          <ac:chgData name="Schürmann Jasmine (schuejas)" userId="043b1c99-0769-4100-b534-1d364c4414ad" providerId="ADAL" clId="{069B4159-3CE8-4EA9-84B9-42056254A426}" dt="2024-09-11T20:36:56.137" v="426"/>
          <ac:inkMkLst>
            <pc:docMk/>
            <pc:sldMk cId="2139681049" sldId="256"/>
            <ac:inkMk id="1343" creationId="{3C96B1EE-F6B5-4B75-0F4B-DC159B64439B}"/>
          </ac:inkMkLst>
        </pc:inkChg>
        <pc:inkChg chg="add del">
          <ac:chgData name="Schürmann Jasmine (schuejas)" userId="043b1c99-0769-4100-b534-1d364c4414ad" providerId="ADAL" clId="{069B4159-3CE8-4EA9-84B9-42056254A426}" dt="2024-09-11T20:37:07.654" v="433"/>
          <ac:inkMkLst>
            <pc:docMk/>
            <pc:sldMk cId="2139681049" sldId="256"/>
            <ac:inkMk id="1345" creationId="{8F162906-2ADE-97D7-0335-7E77DB9F7D6B}"/>
          </ac:inkMkLst>
        </pc:inkChg>
        <pc:inkChg chg="add del">
          <ac:chgData name="Schürmann Jasmine (schuejas)" userId="043b1c99-0769-4100-b534-1d364c4414ad" providerId="ADAL" clId="{069B4159-3CE8-4EA9-84B9-42056254A426}" dt="2024-09-11T20:37:07.654" v="434"/>
          <ac:inkMkLst>
            <pc:docMk/>
            <pc:sldMk cId="2139681049" sldId="256"/>
            <ac:inkMk id="1346" creationId="{2CCEC3B5-E5C5-4CFC-A406-BD767F0D6C4B}"/>
          </ac:inkMkLst>
        </pc:inkChg>
        <pc:inkChg chg="add del">
          <ac:chgData name="Schürmann Jasmine (schuejas)" userId="043b1c99-0769-4100-b534-1d364c4414ad" providerId="ADAL" clId="{069B4159-3CE8-4EA9-84B9-42056254A426}" dt="2024-09-11T20:37:11.251" v="436"/>
          <ac:inkMkLst>
            <pc:docMk/>
            <pc:sldMk cId="2139681049" sldId="256"/>
            <ac:inkMk id="1347" creationId="{821BE2F4-1677-2425-206F-0FADB9C8BECF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5.011" v="558"/>
          <ac:inkMkLst>
            <pc:docMk/>
            <pc:sldMk cId="2139681049" sldId="256"/>
            <ac:inkMk id="1348" creationId="{CEDB5279-8166-7C17-77F7-2ECA51C64902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5.011" v="560"/>
          <ac:inkMkLst>
            <pc:docMk/>
            <pc:sldMk cId="2139681049" sldId="256"/>
            <ac:inkMk id="1349" creationId="{7307D5A5-8F67-DA69-8C75-4BA69C361C5D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6.367" v="561"/>
          <ac:inkMkLst>
            <pc:docMk/>
            <pc:sldMk cId="2139681049" sldId="256"/>
            <ac:inkMk id="1350" creationId="{30109CB8-355A-64E9-52E5-FC05125E839F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5.011" v="559"/>
          <ac:inkMkLst>
            <pc:docMk/>
            <pc:sldMk cId="2139681049" sldId="256"/>
            <ac:inkMk id="1351" creationId="{C981C84C-5745-F520-372B-6D1A87D744EA}"/>
          </ac:inkMkLst>
        </pc:inkChg>
        <pc:inkChg chg="add del mod">
          <ac:chgData name="Schürmann Jasmine (schuejas)" userId="043b1c99-0769-4100-b534-1d364c4414ad" providerId="ADAL" clId="{069B4159-3CE8-4EA9-84B9-42056254A426}" dt="2024-09-11T20:37:34.343" v="451"/>
          <ac:inkMkLst>
            <pc:docMk/>
            <pc:sldMk cId="2139681049" sldId="256"/>
            <ac:inkMk id="1353" creationId="{F968C72C-5239-BA35-5AAF-FC6198E975B8}"/>
          </ac:inkMkLst>
        </pc:inkChg>
        <pc:inkChg chg="add del mod">
          <ac:chgData name="Schürmann Jasmine (schuejas)" userId="043b1c99-0769-4100-b534-1d364c4414ad" providerId="ADAL" clId="{069B4159-3CE8-4EA9-84B9-42056254A426}" dt="2024-09-11T20:37:34.343" v="454"/>
          <ac:inkMkLst>
            <pc:docMk/>
            <pc:sldMk cId="2139681049" sldId="256"/>
            <ac:inkMk id="1354" creationId="{AC25485E-79AC-800F-64F1-684B62577722}"/>
          </ac:inkMkLst>
        </pc:inkChg>
        <pc:inkChg chg="add del mod">
          <ac:chgData name="Schürmann Jasmine (schuejas)" userId="043b1c99-0769-4100-b534-1d364c4414ad" providerId="ADAL" clId="{069B4159-3CE8-4EA9-84B9-42056254A426}" dt="2024-09-11T20:37:34.343" v="455"/>
          <ac:inkMkLst>
            <pc:docMk/>
            <pc:sldMk cId="2139681049" sldId="256"/>
            <ac:inkMk id="1355" creationId="{F16EC874-EC20-98D3-88F5-3DA8BCA59042}"/>
          </ac:inkMkLst>
        </pc:inkChg>
        <pc:inkChg chg="add del mod">
          <ac:chgData name="Schürmann Jasmine (schuejas)" userId="043b1c99-0769-4100-b534-1d364c4414ad" providerId="ADAL" clId="{069B4159-3CE8-4EA9-84B9-42056254A426}" dt="2024-09-11T20:37:34.343" v="453"/>
          <ac:inkMkLst>
            <pc:docMk/>
            <pc:sldMk cId="2139681049" sldId="256"/>
            <ac:inkMk id="1356" creationId="{ED899822-D506-FBE5-EB57-725AA84D66ED}"/>
          </ac:inkMkLst>
        </pc:inkChg>
        <pc:inkChg chg="add del mod">
          <ac:chgData name="Schürmann Jasmine (schuejas)" userId="043b1c99-0769-4100-b534-1d364c4414ad" providerId="ADAL" clId="{069B4159-3CE8-4EA9-84B9-42056254A426}" dt="2024-09-11T20:37:34.343" v="456"/>
          <ac:inkMkLst>
            <pc:docMk/>
            <pc:sldMk cId="2139681049" sldId="256"/>
            <ac:inkMk id="1357" creationId="{74BED365-6560-9DB8-9787-3FD218C1A603}"/>
          </ac:inkMkLst>
        </pc:inkChg>
        <pc:inkChg chg="add del mod">
          <ac:chgData name="Schürmann Jasmine (schuejas)" userId="043b1c99-0769-4100-b534-1d364c4414ad" providerId="ADAL" clId="{069B4159-3CE8-4EA9-84B9-42056254A426}" dt="2024-09-11T20:37:34.343" v="452"/>
          <ac:inkMkLst>
            <pc:docMk/>
            <pc:sldMk cId="2139681049" sldId="256"/>
            <ac:inkMk id="1358" creationId="{618BEE56-62C5-1AB4-8258-0D34B703B41A}"/>
          </ac:inkMkLst>
        </pc:inkChg>
        <pc:inkChg chg="add del mod">
          <ac:chgData name="Schürmann Jasmine (schuejas)" userId="043b1c99-0769-4100-b534-1d364c4414ad" providerId="ADAL" clId="{069B4159-3CE8-4EA9-84B9-42056254A426}" dt="2024-09-11T20:37:32.250" v="450"/>
          <ac:inkMkLst>
            <pc:docMk/>
            <pc:sldMk cId="2139681049" sldId="256"/>
            <ac:inkMk id="1359" creationId="{3C56E5F3-3A85-6316-8005-2DAA3B201A60}"/>
          </ac:inkMkLst>
        </pc:inkChg>
        <pc:inkChg chg="add del mod">
          <ac:chgData name="Schürmann Jasmine (schuejas)" userId="043b1c99-0769-4100-b534-1d364c4414ad" providerId="ADAL" clId="{069B4159-3CE8-4EA9-84B9-42056254A426}" dt="2024-09-11T20:37:43.794" v="468"/>
          <ac:inkMkLst>
            <pc:docMk/>
            <pc:sldMk cId="2139681049" sldId="256"/>
            <ac:inkMk id="1361" creationId="{4B87DA23-ED46-EDEB-FA71-DBFC01EF6F3C}"/>
          </ac:inkMkLst>
        </pc:inkChg>
        <pc:inkChg chg="add del mod">
          <ac:chgData name="Schürmann Jasmine (schuejas)" userId="043b1c99-0769-4100-b534-1d364c4414ad" providerId="ADAL" clId="{069B4159-3CE8-4EA9-84B9-42056254A426}" dt="2024-09-11T20:37:43.794" v="471"/>
          <ac:inkMkLst>
            <pc:docMk/>
            <pc:sldMk cId="2139681049" sldId="256"/>
            <ac:inkMk id="1362" creationId="{58F8C568-0C21-9914-90F5-21E18D30ABFD}"/>
          </ac:inkMkLst>
        </pc:inkChg>
        <pc:inkChg chg="add del mod">
          <ac:chgData name="Schürmann Jasmine (schuejas)" userId="043b1c99-0769-4100-b534-1d364c4414ad" providerId="ADAL" clId="{069B4159-3CE8-4EA9-84B9-42056254A426}" dt="2024-09-11T20:37:43.794" v="469"/>
          <ac:inkMkLst>
            <pc:docMk/>
            <pc:sldMk cId="2139681049" sldId="256"/>
            <ac:inkMk id="1363" creationId="{9DEC3FF8-92C5-3675-FBFD-D1061CF29F06}"/>
          </ac:inkMkLst>
        </pc:inkChg>
        <pc:inkChg chg="add del mod">
          <ac:chgData name="Schürmann Jasmine (schuejas)" userId="043b1c99-0769-4100-b534-1d364c4414ad" providerId="ADAL" clId="{069B4159-3CE8-4EA9-84B9-42056254A426}" dt="2024-09-11T20:37:43.794" v="466"/>
          <ac:inkMkLst>
            <pc:docMk/>
            <pc:sldMk cId="2139681049" sldId="256"/>
            <ac:inkMk id="1364" creationId="{6316F94D-1130-EFE6-8325-BBBAD113C9D8}"/>
          </ac:inkMkLst>
        </pc:inkChg>
        <pc:inkChg chg="add del mod">
          <ac:chgData name="Schürmann Jasmine (schuejas)" userId="043b1c99-0769-4100-b534-1d364c4414ad" providerId="ADAL" clId="{069B4159-3CE8-4EA9-84B9-42056254A426}" dt="2024-09-11T20:37:43.794" v="470"/>
          <ac:inkMkLst>
            <pc:docMk/>
            <pc:sldMk cId="2139681049" sldId="256"/>
            <ac:inkMk id="1365" creationId="{63DC9F5A-07DD-1CAA-E28B-9050701635BD}"/>
          </ac:inkMkLst>
        </pc:inkChg>
        <pc:inkChg chg="add del mod">
          <ac:chgData name="Schürmann Jasmine (schuejas)" userId="043b1c99-0769-4100-b534-1d364c4414ad" providerId="ADAL" clId="{069B4159-3CE8-4EA9-84B9-42056254A426}" dt="2024-09-11T20:37:43.794" v="472"/>
          <ac:inkMkLst>
            <pc:docMk/>
            <pc:sldMk cId="2139681049" sldId="256"/>
            <ac:inkMk id="1366" creationId="{3410D6B7-2E6D-5859-A0DD-35B702EA0B57}"/>
          </ac:inkMkLst>
        </pc:inkChg>
        <pc:inkChg chg="add del mod">
          <ac:chgData name="Schürmann Jasmine (schuejas)" userId="043b1c99-0769-4100-b534-1d364c4414ad" providerId="ADAL" clId="{069B4159-3CE8-4EA9-84B9-42056254A426}" dt="2024-09-11T20:37:43.794" v="473"/>
          <ac:inkMkLst>
            <pc:docMk/>
            <pc:sldMk cId="2139681049" sldId="256"/>
            <ac:inkMk id="1367" creationId="{BD8774BD-1F6C-5571-8AAC-D16DB126E425}"/>
          </ac:inkMkLst>
        </pc:inkChg>
        <pc:inkChg chg="add del mod">
          <ac:chgData name="Schürmann Jasmine (schuejas)" userId="043b1c99-0769-4100-b534-1d364c4414ad" providerId="ADAL" clId="{069B4159-3CE8-4EA9-84B9-42056254A426}" dt="2024-09-11T20:37:43.794" v="467"/>
          <ac:inkMkLst>
            <pc:docMk/>
            <pc:sldMk cId="2139681049" sldId="256"/>
            <ac:inkMk id="1368" creationId="{ECE12E91-D03B-D836-C72F-6748DF1DFB74}"/>
          </ac:inkMkLst>
        </pc:inkChg>
        <pc:inkChg chg="add del mod">
          <ac:chgData name="Schürmann Jasmine (schuejas)" userId="043b1c99-0769-4100-b534-1d364c4414ad" providerId="ADAL" clId="{069B4159-3CE8-4EA9-84B9-42056254A426}" dt="2024-09-11T20:37:47.439" v="480"/>
          <ac:inkMkLst>
            <pc:docMk/>
            <pc:sldMk cId="2139681049" sldId="256"/>
            <ac:inkMk id="1370" creationId="{F7F6BC57-E1DC-ED97-106A-28DFB6DDCF92}"/>
          </ac:inkMkLst>
        </pc:inkChg>
        <pc:inkChg chg="add del mod">
          <ac:chgData name="Schürmann Jasmine (schuejas)" userId="043b1c99-0769-4100-b534-1d364c4414ad" providerId="ADAL" clId="{069B4159-3CE8-4EA9-84B9-42056254A426}" dt="2024-09-11T20:37:47.439" v="478"/>
          <ac:inkMkLst>
            <pc:docMk/>
            <pc:sldMk cId="2139681049" sldId="256"/>
            <ac:inkMk id="1371" creationId="{0B1370E4-AE31-1248-F85B-DA234E81AAF3}"/>
          </ac:inkMkLst>
        </pc:inkChg>
        <pc:inkChg chg="add del mod">
          <ac:chgData name="Schürmann Jasmine (schuejas)" userId="043b1c99-0769-4100-b534-1d364c4414ad" providerId="ADAL" clId="{069B4159-3CE8-4EA9-84B9-42056254A426}" dt="2024-09-11T20:37:47.439" v="479"/>
          <ac:inkMkLst>
            <pc:docMk/>
            <pc:sldMk cId="2139681049" sldId="256"/>
            <ac:inkMk id="1372" creationId="{F250C95B-BD95-9420-6C4D-C070DA085FA3}"/>
          </ac:inkMkLst>
        </pc:inkChg>
        <pc:inkChg chg="add del mod">
          <ac:chgData name="Schürmann Jasmine (schuejas)" userId="043b1c99-0769-4100-b534-1d364c4414ad" providerId="ADAL" clId="{069B4159-3CE8-4EA9-84B9-42056254A426}" dt="2024-09-11T20:38:04.768" v="498"/>
          <ac:inkMkLst>
            <pc:docMk/>
            <pc:sldMk cId="2139681049" sldId="256"/>
            <ac:inkMk id="1374" creationId="{51433E28-1008-0B74-DDF2-247FBD502C11}"/>
          </ac:inkMkLst>
        </pc:inkChg>
        <pc:inkChg chg="add del mod">
          <ac:chgData name="Schürmann Jasmine (schuejas)" userId="043b1c99-0769-4100-b534-1d364c4414ad" providerId="ADAL" clId="{069B4159-3CE8-4EA9-84B9-42056254A426}" dt="2024-09-11T20:38:04.768" v="496"/>
          <ac:inkMkLst>
            <pc:docMk/>
            <pc:sldMk cId="2139681049" sldId="256"/>
            <ac:inkMk id="1375" creationId="{BB2ED31E-4C15-06EE-F35E-D98F3E85ECAB}"/>
          </ac:inkMkLst>
        </pc:inkChg>
        <pc:inkChg chg="add del mod">
          <ac:chgData name="Schürmann Jasmine (schuejas)" userId="043b1c99-0769-4100-b534-1d364c4414ad" providerId="ADAL" clId="{069B4159-3CE8-4EA9-84B9-42056254A426}" dt="2024-09-11T20:38:04.768" v="497"/>
          <ac:inkMkLst>
            <pc:docMk/>
            <pc:sldMk cId="2139681049" sldId="256"/>
            <ac:inkMk id="1376" creationId="{C481B4CC-C4C3-2EFA-3560-EB77B02F5A80}"/>
          </ac:inkMkLst>
        </pc:inkChg>
        <pc:inkChg chg="add del mod">
          <ac:chgData name="Schürmann Jasmine (schuejas)" userId="043b1c99-0769-4100-b534-1d364c4414ad" providerId="ADAL" clId="{069B4159-3CE8-4EA9-84B9-42056254A426}" dt="2024-09-11T20:38:04.768" v="494"/>
          <ac:inkMkLst>
            <pc:docMk/>
            <pc:sldMk cId="2139681049" sldId="256"/>
            <ac:inkMk id="1377" creationId="{30FDD726-1E00-1FED-ABF3-FE91EACD76F9}"/>
          </ac:inkMkLst>
        </pc:inkChg>
        <pc:inkChg chg="add del mod">
          <ac:chgData name="Schürmann Jasmine (schuejas)" userId="043b1c99-0769-4100-b534-1d364c4414ad" providerId="ADAL" clId="{069B4159-3CE8-4EA9-84B9-42056254A426}" dt="2024-09-11T20:37:54.149" v="488"/>
          <ac:inkMkLst>
            <pc:docMk/>
            <pc:sldMk cId="2139681049" sldId="256"/>
            <ac:inkMk id="1379" creationId="{FFC42124-F1C5-49A7-4254-EDD74B6813C1}"/>
          </ac:inkMkLst>
        </pc:inkChg>
        <pc:inkChg chg="add del">
          <ac:chgData name="Schürmann Jasmine (schuejas)" userId="043b1c99-0769-4100-b534-1d364c4414ad" providerId="ADAL" clId="{069B4159-3CE8-4EA9-84B9-42056254A426}" dt="2024-09-11T20:37:59.068" v="490"/>
          <ac:inkMkLst>
            <pc:docMk/>
            <pc:sldMk cId="2139681049" sldId="256"/>
            <ac:inkMk id="1381" creationId="{04594BDD-A30B-D405-C2B5-7EAE02C5D31B}"/>
          </ac:inkMkLst>
        </pc:inkChg>
        <pc:inkChg chg="add del">
          <ac:chgData name="Schürmann Jasmine (schuejas)" userId="043b1c99-0769-4100-b534-1d364c4414ad" providerId="ADAL" clId="{069B4159-3CE8-4EA9-84B9-42056254A426}" dt="2024-09-11T20:38:01.749" v="492"/>
          <ac:inkMkLst>
            <pc:docMk/>
            <pc:sldMk cId="2139681049" sldId="256"/>
            <ac:inkMk id="1382" creationId="{3011E530-DDA1-3940-DB0B-6D3BA8341E5B}"/>
          </ac:inkMkLst>
        </pc:inkChg>
        <pc:inkChg chg="add del">
          <ac:chgData name="Schürmann Jasmine (schuejas)" userId="043b1c99-0769-4100-b534-1d364c4414ad" providerId="ADAL" clId="{069B4159-3CE8-4EA9-84B9-42056254A426}" dt="2024-09-11T20:38:04.768" v="495"/>
          <ac:inkMkLst>
            <pc:docMk/>
            <pc:sldMk cId="2139681049" sldId="256"/>
            <ac:inkMk id="1383" creationId="{63BFBC6E-46EC-CB25-F3E0-B7A0184C716E}"/>
          </ac:inkMkLst>
        </pc:inkChg>
        <pc:inkChg chg="add del mod">
          <ac:chgData name="Schürmann Jasmine (schuejas)" userId="043b1c99-0769-4100-b534-1d364c4414ad" providerId="ADAL" clId="{069B4159-3CE8-4EA9-84B9-42056254A426}" dt="2024-09-11T20:38:10.392" v="506"/>
          <ac:inkMkLst>
            <pc:docMk/>
            <pc:sldMk cId="2139681049" sldId="256"/>
            <ac:inkMk id="1384" creationId="{FCF7A12B-EDB5-72DF-D71C-AD10FF7B4A14}"/>
          </ac:inkMkLst>
        </pc:inkChg>
        <pc:inkChg chg="add del mod">
          <ac:chgData name="Schürmann Jasmine (schuejas)" userId="043b1c99-0769-4100-b534-1d364c4414ad" providerId="ADAL" clId="{069B4159-3CE8-4EA9-84B9-42056254A426}" dt="2024-09-11T20:38:10.392" v="510"/>
          <ac:inkMkLst>
            <pc:docMk/>
            <pc:sldMk cId="2139681049" sldId="256"/>
            <ac:inkMk id="1385" creationId="{554D16A7-0025-F176-00B3-5292566DCA99}"/>
          </ac:inkMkLst>
        </pc:inkChg>
        <pc:inkChg chg="add del mod">
          <ac:chgData name="Schürmann Jasmine (schuejas)" userId="043b1c99-0769-4100-b534-1d364c4414ad" providerId="ADAL" clId="{069B4159-3CE8-4EA9-84B9-42056254A426}" dt="2024-09-11T20:38:10.392" v="508"/>
          <ac:inkMkLst>
            <pc:docMk/>
            <pc:sldMk cId="2139681049" sldId="256"/>
            <ac:inkMk id="1386" creationId="{B5F5C10B-A9B3-4FF8-10A0-8AEC9F520CB3}"/>
          </ac:inkMkLst>
        </pc:inkChg>
        <pc:inkChg chg="add del mod">
          <ac:chgData name="Schürmann Jasmine (schuejas)" userId="043b1c99-0769-4100-b534-1d364c4414ad" providerId="ADAL" clId="{069B4159-3CE8-4EA9-84B9-42056254A426}" dt="2024-09-11T20:38:10.392" v="509"/>
          <ac:inkMkLst>
            <pc:docMk/>
            <pc:sldMk cId="2139681049" sldId="256"/>
            <ac:inkMk id="1387" creationId="{26C1F403-F522-9B24-D03B-C77C91843284}"/>
          </ac:inkMkLst>
        </pc:inkChg>
        <pc:inkChg chg="add del mod">
          <ac:chgData name="Schürmann Jasmine (schuejas)" userId="043b1c99-0769-4100-b534-1d364c4414ad" providerId="ADAL" clId="{069B4159-3CE8-4EA9-84B9-42056254A426}" dt="2024-09-11T20:38:10.392" v="511"/>
          <ac:inkMkLst>
            <pc:docMk/>
            <pc:sldMk cId="2139681049" sldId="256"/>
            <ac:inkMk id="1388" creationId="{4E220B0E-7B19-AE71-2667-CE61E2ACDE70}"/>
          </ac:inkMkLst>
        </pc:inkChg>
        <pc:inkChg chg="add del mod">
          <ac:chgData name="Schürmann Jasmine (schuejas)" userId="043b1c99-0769-4100-b534-1d364c4414ad" providerId="ADAL" clId="{069B4159-3CE8-4EA9-84B9-42056254A426}" dt="2024-09-11T20:38:10.392" v="507"/>
          <ac:inkMkLst>
            <pc:docMk/>
            <pc:sldMk cId="2139681049" sldId="256"/>
            <ac:inkMk id="1389" creationId="{DD35FCA7-032D-B20D-158F-9253D99A85E2}"/>
          </ac:inkMkLst>
        </pc:inkChg>
        <pc:inkChg chg="add del">
          <ac:chgData name="Schürmann Jasmine (schuejas)" userId="043b1c99-0769-4100-b534-1d364c4414ad" providerId="ADAL" clId="{069B4159-3CE8-4EA9-84B9-42056254A426}" dt="2024-09-11T20:38:13.263" v="513"/>
          <ac:inkMkLst>
            <pc:docMk/>
            <pc:sldMk cId="2139681049" sldId="256"/>
            <ac:inkMk id="1391" creationId="{08943D27-2279-CB41-D3BF-501D289FEA7C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3.913" v="553"/>
          <ac:inkMkLst>
            <pc:docMk/>
            <pc:sldMk cId="2139681049" sldId="256"/>
            <ac:inkMk id="1392" creationId="{49811CFD-0843-68BA-B144-815568589C23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3.913" v="549"/>
          <ac:inkMkLst>
            <pc:docMk/>
            <pc:sldMk cId="2139681049" sldId="256"/>
            <ac:inkMk id="1393" creationId="{ECFE725D-6B97-D039-A23E-6435E5F9B148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3.928" v="557"/>
          <ac:inkMkLst>
            <pc:docMk/>
            <pc:sldMk cId="2139681049" sldId="256"/>
            <ac:inkMk id="1394" creationId="{25CDF43C-DF73-7BC6-D8E2-E7DCDD1F8289}"/>
          </ac:inkMkLst>
        </pc:inkChg>
        <pc:inkChg chg="add del mod">
          <ac:chgData name="Schürmann Jasmine (schuejas)" userId="043b1c99-0769-4100-b534-1d364c4414ad" providerId="ADAL" clId="{069B4159-3CE8-4EA9-84B9-42056254A426}" dt="2024-09-11T20:38:18.511" v="519"/>
          <ac:inkMkLst>
            <pc:docMk/>
            <pc:sldMk cId="2139681049" sldId="256"/>
            <ac:inkMk id="1395" creationId="{5D760A78-4187-ABC6-9FE3-6FC901C01640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3.928" v="556"/>
          <ac:inkMkLst>
            <pc:docMk/>
            <pc:sldMk cId="2139681049" sldId="256"/>
            <ac:inkMk id="1397" creationId="{E12FD11F-D471-10E1-B82E-50EE711FDA2A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3.913" v="552"/>
          <ac:inkMkLst>
            <pc:docMk/>
            <pc:sldMk cId="2139681049" sldId="256"/>
            <ac:inkMk id="1398" creationId="{9F90E93D-1BD4-ACD3-3B6A-4C6EA3CC4FFB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3.913" v="555"/>
          <ac:inkMkLst>
            <pc:docMk/>
            <pc:sldMk cId="2139681049" sldId="256"/>
            <ac:inkMk id="1400" creationId="{DDC49636-41EA-1FFC-F6F4-3D314E60A9B8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3.913" v="551"/>
          <ac:inkMkLst>
            <pc:docMk/>
            <pc:sldMk cId="2139681049" sldId="256"/>
            <ac:inkMk id="1401" creationId="{873F2651-32B0-02D0-98F0-21971A31305E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3.913" v="547"/>
          <ac:inkMkLst>
            <pc:docMk/>
            <pc:sldMk cId="2139681049" sldId="256"/>
            <ac:inkMk id="1402" creationId="{F1F23049-D15A-A080-454F-2016A72433D4}"/>
          </ac:inkMkLst>
        </pc:inkChg>
        <pc:inkChg chg="add del mod">
          <ac:chgData name="Schürmann Jasmine (schuejas)" userId="043b1c99-0769-4100-b534-1d364c4414ad" providerId="ADAL" clId="{069B4159-3CE8-4EA9-84B9-42056254A426}" dt="2024-09-11T20:38:26.910" v="530"/>
          <ac:inkMkLst>
            <pc:docMk/>
            <pc:sldMk cId="2139681049" sldId="256"/>
            <ac:inkMk id="1403" creationId="{58698C70-D59C-42E8-8BFA-A442ABD44AFC}"/>
          </ac:inkMkLst>
        </pc:inkChg>
        <pc:inkChg chg="add del mod">
          <ac:chgData name="Schürmann Jasmine (schuejas)" userId="043b1c99-0769-4100-b534-1d364c4414ad" providerId="ADAL" clId="{069B4159-3CE8-4EA9-84B9-42056254A426}" dt="2024-09-11T20:38:26.910" v="531"/>
          <ac:inkMkLst>
            <pc:docMk/>
            <pc:sldMk cId="2139681049" sldId="256"/>
            <ac:inkMk id="1404" creationId="{3AE9498B-3426-552E-F4C3-2FA518CDA518}"/>
          </ac:inkMkLst>
        </pc:inkChg>
        <pc:inkChg chg="add del mod">
          <ac:chgData name="Schürmann Jasmine (schuejas)" userId="043b1c99-0769-4100-b534-1d364c4414ad" providerId="ADAL" clId="{069B4159-3CE8-4EA9-84B9-42056254A426}" dt="2024-09-11T20:38:26.911" v="532"/>
          <ac:inkMkLst>
            <pc:docMk/>
            <pc:sldMk cId="2139681049" sldId="256"/>
            <ac:inkMk id="1405" creationId="{7A168E8E-A873-72C8-31EC-9CF2637D9B2C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3.913" v="554"/>
          <ac:inkMkLst>
            <pc:docMk/>
            <pc:sldMk cId="2139681049" sldId="256"/>
            <ac:inkMk id="1407" creationId="{80C34A2D-6D75-5103-54D1-DB7D6B2FC62E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3.913" v="548"/>
          <ac:inkMkLst>
            <pc:docMk/>
            <pc:sldMk cId="2139681049" sldId="256"/>
            <ac:inkMk id="1408" creationId="{2C3A2BD1-B3FF-8155-6D32-B3ED46C55ED6}"/>
          </ac:inkMkLst>
        </pc:inkChg>
        <pc:inkChg chg="add del mod">
          <ac:chgData name="Schürmann Jasmine (schuejas)" userId="043b1c99-0769-4100-b534-1d364c4414ad" providerId="ADAL" clId="{069B4159-3CE8-4EA9-84B9-42056254A426}" dt="2024-09-11T20:38:32.093" v="537"/>
          <ac:inkMkLst>
            <pc:docMk/>
            <pc:sldMk cId="2139681049" sldId="256"/>
            <ac:inkMk id="1409" creationId="{662DA34D-FD63-4D2D-706F-7ABACE2BD517}"/>
          </ac:inkMkLst>
        </pc:inkChg>
        <pc:inkChg chg="add del mod">
          <ac:chgData name="Schürmann Jasmine (schuejas)" userId="043b1c99-0769-4100-b534-1d364c4414ad" providerId="ADAL" clId="{069B4159-3CE8-4EA9-84B9-42056254A426}" dt="2024-09-11T20:38:36.169" v="540"/>
          <ac:inkMkLst>
            <pc:docMk/>
            <pc:sldMk cId="2139681049" sldId="256"/>
            <ac:inkMk id="1411" creationId="{85820D49-7300-0546-68CA-017F7CF36CA3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3.913" v="546"/>
          <ac:inkMkLst>
            <pc:docMk/>
            <pc:sldMk cId="2139681049" sldId="256"/>
            <ac:inkMk id="1413" creationId="{8AB6946A-0423-9D8C-92BC-0054F0AB7E4E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3.913" v="545"/>
          <ac:inkMkLst>
            <pc:docMk/>
            <pc:sldMk cId="2139681049" sldId="256"/>
            <ac:inkMk id="1414" creationId="{B884F86B-EE28-D7CB-BE89-8A04FF670A65}"/>
          </ac:inkMkLst>
        </pc:inkChg>
        <pc:inkChg chg="add del mod">
          <ac:chgData name="Schürmann Jasmine (schuejas)" userId="043b1c99-0769-4100-b534-1d364c4414ad" providerId="ADAL" clId="{069B4159-3CE8-4EA9-84B9-42056254A426}" dt="2024-09-11T20:38:43.913" v="550"/>
          <ac:inkMkLst>
            <pc:docMk/>
            <pc:sldMk cId="2139681049" sldId="256"/>
            <ac:inkMk id="1415" creationId="{CC0170BE-26BE-3525-159A-E721FA6B1B83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19"/>
          <ac:inkMkLst>
            <pc:docMk/>
            <pc:sldMk cId="2139681049" sldId="256"/>
            <ac:inkMk id="1417" creationId="{DB72767C-CA66-9178-CC14-AD4EBCADEE1D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18"/>
          <ac:inkMkLst>
            <pc:docMk/>
            <pc:sldMk cId="2139681049" sldId="256"/>
            <ac:inkMk id="1418" creationId="{4CEC7417-485D-A98C-6063-3B67E6081BE8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17"/>
          <ac:inkMkLst>
            <pc:docMk/>
            <pc:sldMk cId="2139681049" sldId="256"/>
            <ac:inkMk id="1419" creationId="{FFEA1A4E-3079-CEAE-3263-56521BB74041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21"/>
          <ac:inkMkLst>
            <pc:docMk/>
            <pc:sldMk cId="2139681049" sldId="256"/>
            <ac:inkMk id="1420" creationId="{2452EFC7-7973-1A3D-6A85-A0D29DE4FE6E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20"/>
          <ac:inkMkLst>
            <pc:docMk/>
            <pc:sldMk cId="2139681049" sldId="256"/>
            <ac:inkMk id="1422" creationId="{63E8C33F-A1EF-B989-BACB-3D36C5BE066F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23"/>
          <ac:inkMkLst>
            <pc:docMk/>
            <pc:sldMk cId="2139681049" sldId="256"/>
            <ac:inkMk id="1423" creationId="{E71264D7-F854-593F-08C4-D866256629D2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16"/>
          <ac:inkMkLst>
            <pc:docMk/>
            <pc:sldMk cId="2139681049" sldId="256"/>
            <ac:inkMk id="1424" creationId="{036F7842-DE27-EE63-05AE-F7A361E22C7E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24"/>
          <ac:inkMkLst>
            <pc:docMk/>
            <pc:sldMk cId="2139681049" sldId="256"/>
            <ac:inkMk id="1425" creationId="{2583EA7F-E594-9106-55EC-80028A8B69DA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25"/>
          <ac:inkMkLst>
            <pc:docMk/>
            <pc:sldMk cId="2139681049" sldId="256"/>
            <ac:inkMk id="1426" creationId="{A0D59431-44DC-4644-4096-4063C386ECC9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15"/>
          <ac:inkMkLst>
            <pc:docMk/>
            <pc:sldMk cId="2139681049" sldId="256"/>
            <ac:inkMk id="1427" creationId="{916CDB8A-7E6A-944C-ADE7-A5A54198B0A3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26"/>
          <ac:inkMkLst>
            <pc:docMk/>
            <pc:sldMk cId="2139681049" sldId="256"/>
            <ac:inkMk id="1428" creationId="{F2D3FAC3-6C8F-1715-F5FB-1A7B61686036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14"/>
          <ac:inkMkLst>
            <pc:docMk/>
            <pc:sldMk cId="2139681049" sldId="256"/>
            <ac:inkMk id="1429" creationId="{F25D4AB9-335E-5461-0FB7-6BA05097AD73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22"/>
          <ac:inkMkLst>
            <pc:docMk/>
            <pc:sldMk cId="2139681049" sldId="256"/>
            <ac:inkMk id="1430" creationId="{D33F2268-E571-A4BA-3529-AE36C348C098}"/>
          </ac:inkMkLst>
        </pc:inkChg>
        <pc:inkChg chg="add del mod">
          <ac:chgData name="Schürmann Jasmine (schuejas)" userId="043b1c99-0769-4100-b534-1d364c4414ad" providerId="ADAL" clId="{069B4159-3CE8-4EA9-84B9-42056254A426}" dt="2024-09-11T20:44:17.076" v="627"/>
          <ac:inkMkLst>
            <pc:docMk/>
            <pc:sldMk cId="2139681049" sldId="256"/>
            <ac:inkMk id="1431" creationId="{9587FEE3-81D2-303A-BA71-B6306CFA70EB}"/>
          </ac:inkMkLst>
        </pc:inkChg>
        <pc:inkChg chg="add del">
          <ac:chgData name="Schürmann Jasmine (schuejas)" userId="043b1c99-0769-4100-b534-1d364c4414ad" providerId="ADAL" clId="{069B4159-3CE8-4EA9-84B9-42056254A426}" dt="2024-09-11T20:44:52.067" v="628" actId="478"/>
          <ac:inkMkLst>
            <pc:docMk/>
            <pc:sldMk cId="2139681049" sldId="256"/>
            <ac:inkMk id="1433" creationId="{E4A39C41-1C08-6146-085D-ADB83CA1D6BD}"/>
          </ac:inkMkLst>
        </pc:inkChg>
        <pc:inkChg chg="add del">
          <ac:chgData name="Schürmann Jasmine (schuejas)" userId="043b1c99-0769-4100-b534-1d364c4414ad" providerId="ADAL" clId="{069B4159-3CE8-4EA9-84B9-42056254A426}" dt="2024-09-11T20:44:52.067" v="628" actId="478"/>
          <ac:inkMkLst>
            <pc:docMk/>
            <pc:sldMk cId="2139681049" sldId="256"/>
            <ac:inkMk id="1434" creationId="{EC0A69BB-11ED-5F41-F7EA-0FCBE38E1441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35:58.559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0 4 5185,'0'-2'1824,"24"0"-1559,-16 4-818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01.99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11154,'0'0'1945,"5"1"-201,4 2-432,9 4-335,2 3-17,10 7-216,1-3-72,-2 7-240,3 0-104,-8-5-136,4 6-40,3-5-80,-3 5-24,0-1-168,-9-9-232,-5 4-736,-1-13-512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9:14.53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 71 11747,'0'-5'1848,"-2"-5"-608,12 1 32,-3 3-231,5-1-105,20 4-384,-2-3-176,14 2-224,3-4-64,-5 0-32,-1 3-16,-5 5-240,-2 2-296,-10 5-864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9:14.93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195 10 11915,'-37'-9'4369,"32"9"-4154,1 0 1,-1 0 0,0 0 0,1 1 0,-1 0 0,1 0 0,-1 0 0,1 0 0,0 1 0,-6 2 0,4-2-126,0 1 0,0 1 0,0-1 1,1 1-1,-1 0 0,1 0 0,0 0 0,0 1 1,0 0-1,1 0 0,0 0 0,0 1 1,0-1-1,0 1 0,1 0 0,0 0 0,0 0 1,1 0-1,-4 13 0,2 6-35,1 1 0,1-1 0,0 0 0,2 0 0,7 49-1,-6-69-52,0 0-1,0 0 0,0 0 0,1-1 1,0 1-1,0 0 0,1-1 0,-1 1 0,1-1 1,0 0-1,0 0 0,0 0 0,0 0 1,1 0-1,0-1 0,0 0 0,0 1 0,0-1 1,0-1-1,0 1 0,1-1 0,0 0 1,-1 0-1,1 0 0,0 0 0,0-1 0,0 0 1,0 0-1,9 1 0,-2-2 3,1 0 0,-1 0 1,0-1-1,1-1 0,-1 0 0,0-1 0,0 0 0,-1-1 1,1 0-1,-1-1 0,14-7 0,-16 7 5,0-1 1,-1 0-1,0 0 0,0 0 0,0-1 0,-1-1 1,0 1-1,-1-1 0,0 0 0,10-16 0,-13 18 38,0 0 1,0-1-1,-1 1 0,0-1 0,0 1 0,0-1 0,-1 0 0,0 0 0,0 0 0,-1 1 0,0-1 0,0 0 0,0 0 0,-1 0 1,0 0-1,-4-11 0,-2-2-64,-1 2 0,-1-1 0,-16-25 0,25 40-3088,6 4-692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9:15.37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92 1 11907,'-4'0'1992,"-1"0"-592,-3 5 9,13 19-65,1 3-192,4 19-240,-1 2-88,-3 13-191,-3 7-65,2 4-184,-1-2-96,7-9-168,2-4-32,-5-15-136,7 4-320,4-13-864,-1-3-513</inkml:trace>
  <inkml:trace contextRef="#ctx0" brushRef="#br0" timeOffset="1">50 480 11114,'-8'-4'1849,"-8"-10"-497,1 6-136,8-5-231,4 3-193,11 0-296,7-2-160,9 7-216,-4-4-56,4 2-32,-4 1-8,5 5-544,4-2-392,1 5-1089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9:15.99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0 232 7818,'5'-1'5735,"-1"-2"-3304,14-7-1327,-14 9-1047,11-6 160,0 1 0,1 1-1,0 0 1,22-3 0,-21 6-127,1 0 0,-1-1-1,29-9 1,-41 11-81,0-1 0,-1 0 0,1 0-1,-1 0 1,0 0 0,1-1 0,-1 0 0,0 0 0,-1 0 0,1 0 0,0 0 0,-1-1 0,0 0-1,0 1 1,0-1 0,0-1 0,4-7 0,-7 11 2,1 0-1,0-1 1,-1 1 0,1 0 0,-1-1-1,0 1 1,1-1 0,-1 1-1,0-1 1,0 1 0,0 0 0,0-1-1,0 1 1,0-1 0,0 1-1,-1-1 1,1 1 0,-1-1 0,1 1-1,-1 0 1,1-1 0,-1 1-1,0 0 1,1-1 0,-1 1 0,0 0-1,0 0 1,0 0 0,0 0-1,0 0 1,0 0 0,0 0 0,0 0-1,-1 0 1,1 0 0,0 1-1,-1-1 1,-1 0 0,0 0 47,-1 0 0,1 0-1,-1 0 1,0 0 0,0 1 0,1 0 0,-1 0 0,0 0 0,0 0 0,1 0 0,-1 1-1,0 0 1,-6 2 0,0 1 32,1 1-1,0 1 1,1 0 0,-1 0-1,1 0 1,0 1-1,1 0 1,0 1 0,0 0-1,0 0 1,1 0-1,1 1 1,-1 0-1,1 0 1,1 0 0,-5 13-1,7-15-51,-1 0-1,2 1 1,-1-1-1,1 0 1,0 1-1,1-1 1,0 1-1,0 0 1,1-1 0,-1 1-1,2-1 1,-1 0-1,1 1 1,0-1-1,5 11 1,-4-12-31,0-1 1,0 0 0,1-1-1,-1 1 1,1-1 0,0 1-1,0-1 1,1 0 0,-1-1-1,1 1 1,0-1 0,0 0-1,0 0 1,0 0 0,0-1-1,1 1 1,-1-1 0,1-1-1,0 1 1,6 0 0,-5-1-4,0-1 1,0 0 0,-1 0 0,1 0-1,0-1 1,0 0 0,-1 0 0,1-1-1,0 0 1,10-4 0,-2-1-3,0-1 1,0 0 0,13-11-1,-7 2-6,0-1 0,-2-1 0,0-1 0,24-35 0,-36 47 10,-7 7-6,1 0 1,0 0-1,-1 0 1,1 1-1,0-1 0,0 0 1,-1 0-1,1 1 1,0-1-1,0 1 1,0-1-1,0 1 1,0-1-1,0 1 1,0 0-1,0-1 0,0 1 1,0 0-1,0 0 1,0 0-1,0-1 1,0 1-1,0 0 1,1 1-1,0-1 1,0 1 1,0 0-1,0-1 0,0 1 0,-1 0 1,1 0-1,0 0 0,0 0 1,-1 1-1,1-1 0,2 3 0,3 4 16,0 1-1,-1-1 0,9 17 1,-14-23-11,10 14 71,25 29 0,-26-33-42,0 0 1,-1 1 0,12 19 0,-21-31-33,1-1 0,-1 1 0,0-1 0,1 0 0,-1 1 0,0-1 1,0 1-1,0-1 0,1 1 0,-1-1 0,0 1 0,0-1 1,0 1-1,0-1 0,0 1 0,0-1 0,0 1 0,0-1 1,0 1-1,0-1 0,0 1 0,0-1 0,0 1 0,0-1 1,-1 1-1,1-1 0,0 1 0,-13-1 65,-16-13 18,28 13-83,-6-5 41,1 1 1,-1-1-1,1 0 0,0-1 1,1 1-1,-1-1 1,1 0-1,0-1 0,0 1 1,1-1-1,0 0 1,0 0-1,1 0 0,0-1 1,-3-9-1,3 5 60,-1-1 1,2 0-1,-1 0 0,2 0 0,0 0 1,0 0-1,2-1 0,1-18 0,-1 25-83,1 0 1,0 0-1,0 0 0,0 0 0,1 0 0,0 0 1,0 1-1,1-1 0,0 1 0,0 0 0,0 0 1,1 1-1,0-1 0,0 1 0,0 0 0,1 0 1,0 1-1,0-1 0,11-5 0,-9 6-336,0 0 1,1 1-1,-1 0 1,1 1-1,-1 0 0,1 0 1,0 1-1,0 0 0,0 1 1,0-1-1,0 2 0,0-1 1,0 1-1,-1 1 0,1 0 1,9 3-1,18 4-2393,-2-2-765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9:16.49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274 104 9050,'2'-2'349,"0"0"0,0 0 0,0 0 0,0 0 1,0-1-1,-1 1 0,1-1 0,-1 1 0,1-1 0,-1 1 0,0-1 0,0 0 0,0 1 1,0-1-1,-1 0 0,1 0 0,-1 0 0,0 1 0,1-1 0,-1 0 0,0 0 0,-1-3 1,0 4-235,1 0 0,-1 0 0,1 0 0,-1 1 0,0-1 1,0 0-1,0 0 0,0 1 0,0-1 0,0 0 0,0 1 1,-1-1-1,1 1 0,-1 0 0,1-1 0,-1 1 0,1 0 1,-1 0-1,0 0 0,1 0 0,-1 0 0,0 0 0,0 1 0,0-1 1,0 1-1,0-1 0,1 1 0,-1 0 0,0-1 0,0 1 1,0 0-1,0 0 0,-4 1 0,-3 0 104,-1 1-1,1 0 1,-1 0 0,1 1-1,0 0 1,0 1 0,0 0-1,1 0 1,-14 10 0,6-3-33,2 0 0,0 0 0,0 2 0,-17 19 0,25-25-165,1 1 0,-1-1 1,1 1-1,1 1 0,0-1 0,0 0 0,0 1 1,1 0-1,0 0 0,1 0 0,0 0 1,-1 10-1,3-14-19,-1 0 0,1 0 0,1 0 0,-1 0 0,1 0-1,0 0 1,0 0 0,0 0 0,0 0 0,1-1 0,0 1 0,0-1 0,0 1 0,1-1 0,-1 0 0,1 1 0,0-1-1,0-1 1,1 1 0,-1 0 0,1-1 0,0 0 0,0 0 0,5 3 0,3 1-1,0-1 0,1 0 1,0-1-1,0 0 0,0-1 1,0-1-1,1 0 0,0-1 1,-1 0-1,24-1 0,-29-1 4,0 0-1,0 0 0,0-1 0,0-1 1,0 1-1,0-1 0,0-1 1,0 1-1,0-1 0,-1-1 1,0 1-1,1-1 0,-1-1 0,-1 1 1,1-1-1,-1 0 0,0-1 1,11-11-1,-14 13 9,-1 0 1,1 0-1,-1 0 0,0-1 1,0 1-1,-1-1 0,1 1 1,-1-1-1,0 0 0,0 1 1,0-1-1,-1 0 0,0 0 1,0 0-1,0 1 0,0-1 1,-1 0-1,0 0 0,0 1 1,0-1-1,-3-6 0,-4-8 96,-1 0 0,0 1 0,-22-31 0,2 4 35,24 35-129,2 5-127,0-1 0,0 0 0,0 1 0,-1 0 0,0 0 0,0 0 0,0 0 0,-10-7 0,-5 4-967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4:12.79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17 10 11546,'-5'-6'1297,"-3"5"-1169,6-1-128,1 2-312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4:34.34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348 90 5585,'-3'-28'7298,"-4"5"-4284,5 20-2880,0 0 0,1 1 0,-1 0 0,0-1 0,0 1 0,0 0 0,-1 0-1,1 0 1,0 0 0,-1 0 0,1 0 0,-1 1 0,0-1 0,1 1 0,-6-2 0,3 2-7,0 0 1,0 0 0,0 0-1,0 1 1,0-1 0,0 1-1,0 0 1,0 1-1,0-1 1,0 1 0,0 0-1,0 0 1,0 1-1,1 0 1,-1-1 0,0 2-1,-5 2 1,-8 6 207,0 1 1,-29 24-1,36-27-239,3-2-47,0 1 0,0 0-1,1 1 1,0 0 0,0 0-1,1 0 1,0 1-1,1 0 1,-5 11 0,2 0-15,1 0-1,1 0 1,-6 37 0,11-48-28,0 1 0,0-1 0,1 1 0,0 0 0,1-1 0,0 1 0,1-1 0,0 1 0,1-1 1,0 0-1,0 0 0,1 0 0,1 0 0,9 16 0,-9-19-2,0-1 1,0 0-1,0 1 0,1-2 0,0 1 1,0-1-1,1 0 0,0 0 1,-1 0-1,1-1 0,1 0 1,-1-1-1,1 1 0,-1-1 1,1-1-1,0 0 0,0 0 0,0 0 1,14 0-1,-10-2 4,0 0 0,1-1 0,-1 0 0,0-1 1,1 0-1,-1-1 0,0-1 0,-1 0 0,1 0 0,-1-1 0,13-8 0,5-4 28,-1-2 0,47-42 0,-71 57-29,0 1 0,0-2 0,0 1 0,0 0 0,-1-1-1,0 1 1,0-1 0,0 0 0,-1 0 0,0 0 0,0 0-1,2-8 1,-2 5 17,-1 1 0,0-1-1,-1 0 1,1 0-1,-2 1 1,1-1 0,-1 0-1,-3-13 1,1 9 39,0 1 0,-1-1 0,0 1 0,-1 0 0,0 0 0,-1 0 0,0 1 0,-1 0 0,-12-15 0,13 18-48,-1 1 0,0-1 0,0 1 1,0 1-1,-1-1 0,0 1 0,0 1 0,-1-1 0,1 1 0,-1 1 0,0 0 1,-17-4-1,-43-3-1312,55 7-190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4:35.67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7 92 16235,'-2'6'141,"1"-1"0,-1 1 0,2 0-1,-1-1 1,0 1 0,1 0-1,0 0 1,1 0 0,-1-1-1,1 1 1,0 0 0,3 8 0,2 20 190,-3-7 36,-2 0-1,-3 52 1,17-241 245,-12 137-596,6-30 0,-8 47-13,1 0 0,1 0 0,0 0 0,0 0 0,0 1 0,1 0 0,8-13 0,-11 18-2,1 0 0,0 0-1,-1 0 1,1 0-1,0 1 1,0-1-1,0 1 1,0-1 0,0 1-1,0 0 1,0-1-1,1 1 1,-1 1 0,0-1-1,1 0 1,-1 0-1,1 1 1,-1-1 0,4 1-1,-3 0 2,0 1 0,1-1 1,-1 1-1,0-1 0,0 1 0,0 0 0,1 1 0,-1-1 0,0 0 0,-1 1 0,1 0 0,0 0 1,2 2-1,0 0 3,0 0 0,0 1 0,0 0 1,-1 0-1,0 0 0,0 0 0,-1 1 1,1-1-1,-1 1 0,0 0 0,-1 0 1,1 0-1,2 13 0,-4-5 82,-1 0 1,-2 21-1,1-24-11,0 0 1,1 0-1,0 0 0,1 0 0,0 0 1,3 12-1,-3-20-52,0 0 0,0 0 0,0 0 0,1-1 0,-1 1 0,1 0 0,0-1 0,0 1 0,0-1 0,0 0 0,0 1 0,1-1 0,-1 0 0,1 0 0,-1-1 0,1 1 0,0 0 0,0-1 0,0 0 0,0 1 0,-1-1 0,2 0 0,-1-1 0,0 1 0,0 0 0,3-1 0,7 2 32,0-1-1,0 0 0,0-1 1,0 0-1,15-3 0,-23 2-44,0 0 0,1 0 0,-1 0 0,0-1-1,0 0 1,0 0 0,-1 0 0,1-1 0,0 0 0,-1 1 0,0-2-1,1 1 1,-1 0 0,0-1 0,4-5 0,3-6 15,1 0 7,0 0 0,17-33 0,-27 44-26,0 0 0,0-1 0,0 1-1,-1 0 1,0-1 0,0 1 0,0-1 0,0 1 0,-1-1-1,0 1 1,0-1 0,0 1 0,0-1 0,-1 1-1,1-1 1,-1 1 0,-3-7 0,4 9-4,0 1 0,-1-1 0,1 1 1,-1-1-1,1 1 0,-1 0 0,0-1 1,1 1-1,-1 0 0,0 0 0,0-1 1,0 1-1,0 0 0,0 0 0,0 0 0,-1 0 1,1 0-1,0 0 0,0 1 0,-1-1 1,1 0-1,0 1 0,-1-1 0,1 1 1,-1-1-1,1 1 0,0-1 0,-1 1 0,1 0 1,-1 0-1,1 0 0,-1 0 0,1 0 1,-1 0-1,1 0 0,-1 1 0,1-1 0,-1 0 1,1 1-1,-1-1 0,-1 2 0,-1 0 14,1 0 0,0 1-1,-1-1 1,1 1-1,0-1 1,0 1 0,0 0-1,1 0 1,-1 0-1,1 1 1,0-1 0,0 1-1,-4 6 1,3 2 76,-1 0-1,2 1 1,0-1-1,0 0 1,1 1 0,0-1-1,1 1 1,1-1 0,0 1-1,0-1 1,2 0 0,-1 0-1,1 0 1,6 14 0,-7-23-80,-1 1 1,1 0-1,0-1 1,0 0 0,0 1-1,1-1 1,-1 0-1,1 0 1,-1 0 0,1-1-1,0 1 1,0-1-1,1 1 1,-1-1 0,0 0-1,6 2 1,-4-2 4,1 0-1,0-1 1,0 0 0,0 0-1,0 0 1,-1 0 0,1-1-1,0 0 1,11-2 0,4-2-78,-1-1 1,0 0 0,-1-2 0,0 0 0,23-12 0,-1-2-692,-3 4-677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4:37.46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 3 11458,'-1'-3'3289,"3"8"-1937,-3-5-79,0 4-89,2 24-296,0 37-144,5-17-144,-4-1-47,-1 0-113,4 3-64,-4-11-160,2 5-64,2-8-96,0-2-200,1-12-816,0-6-569,1-11-2840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4:37.86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5 89 9050,'-1'-6'772,"0"1"1,0-1-1,0 0 1,1 1-1,-1-1 0,2-9 1,-1 13-714,1 0 0,-1 0 0,1 1 0,0-1 0,-1 0 0,1 1 0,0-1 0,0 1 0,0-1 0,0 1 0,0-1 0,0 1 0,0 0 0,1-1 0,-1 1 1,0 0-1,1 0 0,-1 0 0,1 0 0,-1 0 0,1 0 0,0 1 0,-1-1 0,1 0 0,0 1 0,-1-1 0,3 1 0,16-3 191,1 2 0,-1 0 0,1 1 0,-1 1 0,33 6 0,-36-4-94,0 1-1,-1 0 1,1 1-1,-1 1 1,0 0-1,0 1 1,-1 1-1,0 0 1,0 2-1,25 20 0,-31-22-58,0 0 0,-1 0-1,0 1 1,-1 0 0,0 0-1,0 1 1,-1 0-1,0 0 1,-1 0 0,0 1-1,-1 0 1,0 0 0,-1 0-1,0 1 1,0-1 0,1 23-1,-4-19 62,-1-1 1,-1 0-1,0 1 0,0-1 0,-2 0 0,0-1 1,0 1-1,-1-1 0,-1 1 0,0-1 0,-1-1 1,-1 0-1,0 0 0,-17 21 0,18-25-128,0-1-1,0 1 1,0-1-1,-1-1 1,0 0 0,-1 0-1,1 0 1,-1-1-1,0 0 1,0-1-1,-1 0 1,1-1-1,-1 1 1,0-2 0,0 0-1,0 0 1,0 0-1,0-1 1,-1-1-1,1 0 1,-14-2-1,21 2-168,-1-1-1,1 0 0,0 1 1,0-2-1,0 1 1,1 0-1,-1 0 0,0-1 1,0 0-1,1 1 0,-1-1 1,1 0-1,-1 0 0,1-1 1,0 1-1,0 0 0,0-1 1,0 1-1,0-1 0,1 0 1,-1 0-1,1 1 0,-1-1 1,1 0-1,0 0 0,0 0 1,1 0-1,-1 0 0,1-1 1,-1 1-1,1-3 1,2-8-2047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02.34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146 16 10850,'-4'-4'2009,"-3"-1"-249,-3-1-784,5 11-79,-3 7-129,-2 6-56,6 13-232,-7 1-96,-1 8-168,1 4-64,0 3-56,-7-3-40,4 0-40,12 3-48,-5-9-416,7-1-272,0-12-760,-11-12-409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4:38.76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25 14 10994,'6'17'4461,"-2"11"-2199,0 1-1250,2-3-401,1-2-136,-2 1 0,0 0 0,-2 0 1,0 0-1,-2 0 0,-2 29 0,1-54-470,0 1 0,0-1 1,0 0-1,0 0 0,0 1 0,0-1 0,0 0 0,0 1 1,0-1-1,0 0 0,0 0 0,0 1 0,0-1 0,0 0 0,0 0 1,0 1-1,-1-1 0,1 0 0,0 0 0,0 1 0,0-1 0,0 0 1,-1 0-1,1 0 0,0 0 0,0 1 0,0-1 0,-1 0 1,1 0-1,0 0 0,0 0 0,-1 0 0,1 0 0,0 1 0,0-1 1,-1 0-1,-9-7 54,-7-17-45,11 12-13,0 0 0,1-1-1,1 0 1,0 0 0,1 0-1,0 0 1,1 0 0,0-1 0,1 1-1,1 0 1,0-1 0,1 1-1,1-1 1,3-18 0,-4 29-4,0 1 1,0-1-1,0 0 1,0 0-1,0 1 1,1-1-1,-1 0 1,1 1-1,-1-1 1,1 1-1,0 0 0,0 0 1,0 0-1,1 0 1,-1 0-1,0 0 1,1 0-1,-1 1 1,1-1-1,-1 1 1,1 0-1,0 0 1,3-2-1,6 1-12,1-1-1,-1 1 1,1 1-1,17 0 1,-16 1-130,0-1 1,17-3 0,-6-1-1128,0 1 1,0 2-1,1 0 0,46 4 0,-70-2 1278,-1 0-1,0 0 0,0 0 0,1 0 0,-1 1 0,0-1 0,0 0 0,0 1 1,0-1-1,1 1 0,-1 0 0,0-1 0,0 1 0,0 0 0,0 0 1,1 1-1,13 24 815,-15-25-798,4 6 284,-1 0 0,-1 0-1,1 1 1,-1-1 0,-1 1 0,1 0 0,-1 0-1,0-1 1,-1 14 0,-1 7 664,0 63 739,5-70-1788,-3-17-2856,-1-8-5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4:39.21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8 1 13259,'0'0'3321,"-3"1"-753,1 3 2713,1-4-4417,0 0 89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4:40.08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38 12 6601,'0'0'271,"0"0"0,0-1-1,0 1 1,0 0-1,-1 0 1,1-1 0,0 1-1,0 0 1,-1 0-1,1 0 1,0-1 0,0 1-1,-1 0 1,1 0-1,0 0 1,0 0 0,-1 0-1,1 0 1,0 0-1,-1 0 1,1-1 0,0 1-1,-1 0 1,1 0-1,0 0 1,0 0 0,-1 0-1,1 1 1,0-1-1,-1 0 1,1 0 0,0 0-1,0 0 1,-1 0-1,1 0 1,0 0 0,-1 1-1,1-1 1,0 0-1,0 0 1,-1 1 0,-4 14 1756,5-13-2075,-1 0-1,1-1 1,0 1-1,0 0 0,0 0 1,0 0-1,0 0 1,1 0-1,-1-1 1,0 1-1,1 0 1,-1 0-1,1 0 1,0-1-1,1 4 0,0-4 58,0-1 0,0 1 0,-1-1 0,1 1-1,0-1 1,0 0 0,-1 0 0,1 0-1,0 0 1,0 0 0,0 0 0,-1-1-1,1 1 1,0 0 0,-1-1 0,1 1 0,0-1-1,-1 0 1,3-1 0,-3 2-3,-1 0 0,1-1 1,0 1-1,-1 0 0,1-1 0,0 1 1,-1-1-1,1 1 0,0-1 1,-1 1-1,1-1 0,-1 1 0,1-1 1,-1 0-1,1 1 0,-1-1 0,0 0 1,1 0-1,-1 1 0,0-1 1,1 0-1,-1 0 0,0 1 0,0-1 1,0 0-1,0 0 0,0 0 0,0 1 1,0-1-1,0 0 0,0 0 0,0 0 1,0 1-1,0-1 0,0 0 1,-1 0-1,1 1 0,0-1 0,-1 0 1,1 0-1,-1 0 0,0-1 51,0 1-1,0-1 1,-1 1 0,1-1-1,0 1 1,-1-1 0,1 1-1,-1 0 1,1 0-1,-1 0 1,1 0 0,-4-2-1,5 3-42,-1 0 1,0 0-1,1 0 0,-1 0 0,0 1 0,1-1 0,-1 0 1,0 0-1,1 0 0,-1 1 0,1-1 0,-1 0 1,0 0-1,1 1 0,-1-1 0,1 1 0,-1-1 0,1 0 1,-1 1-1,1-1 0,-1 1 0,1-1 0,-1 1 0,1 0 1,0-1-1,-1 1 0,1-1 0,0 1 0,0 0 1,-1-1-1,1 1 0,0 0 0,0-1 0,0 2 0,-1 1 26,-6 22 219,7-25-256,-1 1 1,1-1-1,0 1 0,0-1 1,0 1-1,0-1 1,0 1-1,0-1 0,1 0 1,-1 1-1,0-1 0,0 1 1,0-1-1,0 1 1,0-1-1,1 0 0,-1 1 1,0-1-1,0 0 0,1 1 1,-1-1-1,0 0 1,0 1-1,1-1 0,-1 0 1,0 1-1,1-1 0,-1 0 1,1 0-1,-1 1 1,0-1-1,1 0 0,-1 0 1,1 0-1,-1 0 0,0 0 1,1 1-1,-1-1 1,1 0-1,-1 0 0,1 0 1,-1 0-1,1 0 0,-1 0 1,0 0-1,1-1 1,-1 1-1,1 0 0,-1 0 1,1 0-1,-1 0 0,0-1 1,1 1-1,-1 0 1,1 0-1,-1-1 0,2 0 0,-1 1 0,1-1-1,-1 0 1,1 0 0,-1 0 0,1 0-1,-1 0 1,0-1 0,0 1-1,0 0 1,1-1 0,-1 1 0,0-1-1,-1 1 1,1-1 0,0 1-1,0-3 1,0 3 7,-1 0-1,1 0 1,-1 0-1,0 0 1,0 0-1,0 0 1,1 0-1,-1 0 1,0 0-1,0 0 1,0 0-1,-1 0 1,1 0-1,0 0 1,0 1-1,0-1 1,-1 0-1,1 0 1,-1 0-1,1 0 1,0 0-1,-1 0 1,0 0-1,1 1 1,-1-1-1,1 0 1,-1 0-1,0 1 1,0-1-1,1 0 1,-1 1-1,-1-2 1,0 1-7,0 0-1,1 1 1,-1-1 0,0 0-1,0 0 1,0 1 0,0 0-1,0-1 1,0 1 0,0 0-1,0 0 1,0 0 0,0 0-1,0 0 1,0 0 0,0 0-1,0 1 1,0-1 0,0 1-1,0 0 1,0-1 0,0 1-1,0 0 1,-3 2 0,1 3-1040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4:41.21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6 1 10074,'0'0'202,"0"0"-1,0 0 1,-1 0 0,1 0-1,0 0 1,-1 0 0,1 1-1,0-1 1,0 0-1,-1 0 1,1 0 0,0 1-1,0-1 1,-1 0 0,1 0-1,0 0 1,0 1 0,0-1-1,-1 0 1,1 0-1,0 1 1,0-1 0,0 0-1,0 1 1,0-1 0,0 0-1,0 1 1,-1-1 0,1 0-1,0 1 1,0-1-1,0 0 1,0 0 0,0 1-1,0-1 1,1 0 0,-1 1-1,0-1 1,0 0 0,0 1-1,0-1 1,0 0-1,6 20 806,-6-19-1011,69 151 2423,-48-108-1781,-14-30-316,0-1 0,11 16 0,-17-27-262,1 1-1,-1-1 0,1 0 1,0 1-1,0-1 1,0 0-1,0 0 0,0-1 1,0 1-1,0 0 1,1-1-1,-1 1 0,1-1 1,-1 0-1,1 0 0,-1 0 1,1 0-1,0 0 1,-1-1-1,5 1 0,-5-1-20,0-1-1,-1 1 1,1-1-1,0 0 1,0 0-1,-1 0 1,1 0-1,-1 0 1,1 0-1,-1 0 1,1 0-1,-1 0 1,1-1-1,-1 1 1,0-1-1,0 1 1,0-1-1,2-3 1,13-33 263,-9 17-237,-2 0-1,0-1 1,-2 0 0,0 0 0,-1-26-1,-2 32-995,-1 1-1,-4-21 0,3 27-670,-4-1 2157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4:41.74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91 12291,'18'-3'5552,"12"5"-3973,-9 0-926,1-4-372,1-1 0,-1-1 1,0-1-1,28-10 0,-28 8-59,-16 5-130,1 0 0,-1-1 0,0 0 0,10-7 1,-15 10-76,-1 0 0,1-1 0,0 1 0,-1-1 0,1 0 0,0 1 0,-1-1 0,1 0 0,-1 1 0,1-1 0,-1 0 0,1 1 0,-1-1 0,1 0 0,-1 0 0,0 0 0,0 0 0,1 1 0,-1-2 0,0 1-5,-1 0 1,1 0 0,0 0 0,-1 1 0,1-1 0,-1 0-1,1 0 1,-1 1 0,0-1 0,1 1 0,-1-1 0,1 0 0,-1 1-1,0-1 1,0 1 0,1-1 0,-1 1 0,0 0 0,0-1 0,0 1-1,0 0 1,1-1 0,-1 1 0,-1 0 0,-7-2 19,0 0 1,1 1 0,-1 0-1,0 0 1,0 1-1,0 0 1,0 0-1,0 1 1,0 1-1,-11 2 1,13-2 79,0 0 0,1 0 0,-1 0 1,1 1-1,0 0 0,-1 0 0,1 1 0,1-1 0,-1 1 1,1 1-1,-1-1 0,1 1 0,0 0 0,-4 6 0,7-8-30,0 0 0,1 1-1,-1-1 1,1 0 0,0 1-1,0-1 1,1 1 0,-1-1-1,1 1 1,-1 0 0,1-1-1,0 1 1,0 0 0,1-1-1,-1 1 1,1-1 0,0 1-1,0-1 1,0 1 0,0-1-1,1 0 1,-1 1 0,3 2-1,2 4 82,0 1-1,1-2 0,0 1 1,1-1-1,14 14 0,-9-12-41,0 0 0,0-1 1,1 0-1,1-1 0,29 13 0,-33-17-100,0-1 1,0 0-1,1-1 0,-1-1 1,1 1-1,0-2 0,0 0 1,0 0-1,15-2 0,-18-1-211,0 0-1,-1-1 0,1 0 1,-1 0-1,1-1 0,-1 0 0,0-1 1,-1 0-1,1 0 0,-1 0 0,11-12 1,-4 6-764,14-11-1234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56.06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304 0 17660,'-73'2'2126,"55"1"-1906,0 1 0,0 1-1,1 1 1,-26 11 0,34-13-139,2 0-1,-1 0 1,0 1-1,1 0 0,0 0 1,0 1-1,0 0 0,1 0 1,0 0-1,0 1 1,-7 11-1,9-9-1,0 1 0,0-1-1,1 1 1,0 0 0,1 0 0,0 0 0,1 0 0,-1 19-1,2-19-55,0-1-1,0 0 0,1 0 1,1 0-1,-1 0 0,2 0 1,-1-1-1,1 1 0,0-1 1,6 10-1,-6-13-13,0 0 1,1-1-1,-1 1 1,1-1-1,0 0 0,1-1 1,-1 1-1,1-1 1,-1 1-1,1-1 1,0-1-1,0 1 1,1-1-1,-1 0 0,0 0 1,1 0-1,10 1 1,-6-1-136,0-1 0,0-1 0,0 0-1,0 0 1,0-1 0,0 0 0,0-1 0,0 0 0,14-5 0,-19 5-248,-1 0-1,0 0 1,0 0-1,0 0 1,-1-1-1,1 0 1,4-3 0,52-52-7740,-17 16 6143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56.64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12 1 11594,'-10'47'6870,"9"-37"-6595,1 0 0,0 1 0,0-1 0,1 0 0,3 11 0,12 59 527,6 99 0,-22-179-797,0 1 0,0-1 1,1 1-1,-1-1 0,0 0 0,0 1 1,0-1-1,0 1 0,0-1 0,0 0 0,0 1 1,0-1-1,0 1 0,0-1 0,0 0 1,0 1-1,0-1 0,-1 0 0,1 1 0,0-1 1,0 1-1,0-1 0,0 0 0,-1 1 1,1-1-1,0 0 0,0 1 0,-1-1 0,1 0 1,0 0-1,0 1 0,-1-1 0,1 0 1,-1 1-1,0-2 4,0 0 0,0 0 0,1 0 0,-1 0 0,0 0 0,0 0 0,1 0 0,-1-1 0,1 1 0,-1 0 0,1 0-1,-1 0 1,1-1 0,-1-1 0,-2-12 1,0 1-1,0-1 0,2 0 1,0-1-1,1-21 0,0 31-12,0 0-1,1 0 1,0-1-1,0 1 1,0 0-1,1 0 1,0 0-1,0 0 1,1 1-1,0-1 1,-1 1-1,2-1 0,-1 1 1,1 0-1,0 0 1,7-7-1,-7 9 0,0 1 0,1 0 0,-1 0-1,0 0 1,1 1 0,-1-1 0,1 1-1,-1 0 1,1 1 0,0-1 0,0 1-1,-1 0 1,1 0 0,0 0 0,-1 0 0,1 1-1,0 0 1,-1 0 0,6 2 0,-5-1 3,1-1 1,-1 1 0,0 0 0,0 1 0,0-1 0,0 1 0,0 0 0,-1 0 0,1 0-1,-1 1 1,0 0 0,0 0 0,0 0 0,0 0 0,5 9 0,-6-6 11,0 1 0,-1 0 0,0 0 0,0 0 0,-1 0 0,1 14 0,-2 51-181,0-68 121,-1 13-734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57.20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199 39 10986,'0'-2'261,"-1"0"0,0 0 0,0 0 0,0 0 0,0 0 0,0 0 0,0 0 0,0 1 0,0-1 0,-1 0 0,1 1 0,-1-1 0,1 1 0,-1-1 0,0 1 0,0 0 0,1 0 0,-1 0-1,0 0 1,0 0 0,0 0 0,0 0 0,0 1 0,0-1 0,0 1 0,0 0 0,-3-1 0,0 0-67,0 1 0,0 0-1,0 0 1,1 0 0,-1 0 0,0 1-1,0 0 1,0 0 0,0 0 0,-7 4-1,5-1-56,1 0 0,0 0 0,-1 1 0,1 0 0,1 0 0,-1 1 0,1 0 0,0 0 0,0 0 0,1 0 0,0 1-1,-4 8 1,5-10-125,0 0 0,1 0 0,0 0 0,0 1-1,0 0 1,1-1 0,0 1 0,0 0-1,0-1 1,0 1 0,1 0 0,0 0 0,1 0-1,-1-1 1,1 1 0,3 11 0,-3-15-11,0 0 0,0 0 1,0 0-1,0 0 0,1 0 1,-1-1-1,0 1 0,1 0 1,0-1-1,-1 1 0,1-1 1,0 1-1,0-1 0,0 0 0,0 1 1,0-1-1,3 1 0,-1-1-15,0 0-1,0 0 1,1 0-1,-1 0 1,0-1-1,0 0 1,1 0-1,-1 0 1,5-1-1,-3 1-36,0-1-1,0-1 0,0 1 0,-1-1 1,1 0-1,-1 0 0,1-1 0,-1 1 1,0-1-1,0 0 0,0-1 0,0 1 1,-1-1-1,6-6 0,-5 3 68,0 0-1,-1-1 0,0 1 1,-1-1-1,1 0 0,-1-1 1,-1 1-1,0 0 0,0-1 1,-1 1-1,0-1 0,0 0 1,-1 1-1,0-1 0,-1-12 1,6 56 440,3 37 0,4 34-903,-9-91-430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57.61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41 199 15707,'46'-199'2198,"-45"224"850,7 81-1867,-3-54-1102,6 50 74,1-33-2787,-12-69 2581,1 8-1315,-10-14-171,-48-60-297,1-3 3848,56 69-1942,0 0 0,-1-1 1,1 1-1,0-1 0,-1 1 1,1-1-1,0 1 0,0-1 1,0 1-1,0-1 0,0 1 1,-1-1-1,1 1 0,0-1 1,0 1-1,0-1 0,0 1 1,0-1-1,1 1 0,-1-1 1,0 1-1,0-1 0,0 1 1,0-1-1,1 1 0,-1-1 1,0 1-1,0-1 0,1 1 1,-1-1-1,0 1 0,1 0 1,-1-1-1,0 1 0,1 0 1,-1-1-1,1 1 0,-1 0 1,0-1-1,1 1 0,-1 0 1,1 0-1,-1 0 0,1-1 1,-1 1-1,2 0 0,23-7 147,-23 6-127,96-12-283,-74 11-314,9-1-557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58.85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203 117 4649,'3'0'509,"0"0"0,0 0 0,-1 0 0,1-1 0,0 0 0,0 1 1,-1-1-1,1 0 0,-1 0 0,1 0 0,-1-1 0,1 1 0,-1-1 0,3-1 0,-3 1-179,0 0 0,0 0 0,0 0 0,-1 0 0,1 0 1,-1-1-1,1 1 0,-1 0 0,0-1 0,0 1 0,0-1 0,2-4 0,-3 4-216,0 1 0,1 0 0,-1 0 0,0-1 0,0 1 0,0 0 1,0-1-1,-1 1 0,1 0 0,-1 0 0,1-1 0,-1 1 0,0 0 0,0 0 0,0 0 0,0 0 0,0 0 0,0 0 0,-1 0 0,1 0 0,0 0 1,-1 1-1,0-1 0,1 1 0,-1-1 0,0 1 0,0-1 0,0 1 0,0 0 0,0 0 0,0 0 0,0 0 0,0 0 0,-5 0 0,1-1-26,-1 1 0,1 0-1,-1 1 1,0-1-1,1 1 1,-1 0-1,0 1 1,1 0 0,-1 0-1,0 0 1,1 1-1,0 0 1,-1 0-1,1 1 1,0 0-1,0 0 1,0 0 0,0 0-1,1 1 1,0 0-1,-1 1 1,1-1-1,-4 6 1,2-2-52,-1 0 0,2 0 0,-1 1 0,1 0 0,1 0 0,0 1-1,0-1 1,1 1 0,0 0 0,0 0 0,1 1 0,1-1 0,-3 20 0,4-17 4,1 1 1,0 0-1,1 0 1,1 0-1,0 0 1,1 0-1,5 14 1,-6-22-166,0 0 0,1 0 0,0 0 0,0 0 0,0-1 0,0 1 0,1-1 0,0 0-1,0 0 1,1-1 0,-1 1 0,1-1 0,0 0 0,0 0 0,0 0 0,1-1 0,9 5 0,4-1-1845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03.12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215 128 10906,'2'-3'327,"-1"0"0,0 0 0,0 0 0,0 0 0,0 0 0,0 0 0,-1 0 0,1 0 0,-1 0 0,0 0 0,0-6 0,0 8-232,0-1 0,0 1 1,0 0-1,0 0 0,0-1 0,0 1 0,0 0 0,0 0 1,-1-1-1,1 1 0,0 0 0,-1 0 0,1 0 0,-1 0 1,0 0-1,1 0 0,-1 0 0,0 0 0,0 0 0,1 0 1,-1 0-1,0 0 0,0 0 0,0 0 0,0 1 0,0-1 1,0 0-1,0 1 0,0-1 0,-1 1 0,1-1 0,-2 0 1,-2 1-21,-1 1 0,1 0-1,0-1 1,0 2 0,0-1 0,0 0 0,0 1 0,1 0 0,-1 0 0,0 1 0,1-1 0,0 1 0,-1 0 0,1 0 0,0 0 0,0 1 0,1 0 0,-6 6 0,-6 8 134,2 1 1,-22 38-1,29-47-117,0 2 12,0 1 0,0-1 0,1 1 0,1 1 1,0-1-1,-3 18 0,6-23-1,0 1 1,1-1 0,-1 1-1,1 0 1,1-1 0,0 1-1,0-1 1,1 1 0,0-1-1,0 0 1,5 11-1,-6-16-80,0 0 0,1-1-1,-1 1 1,0 0 0,1-1-1,0 1 1,-1-1 0,1 0 0,0 0-1,0 0 1,0 0 0,1 0-1,-1 0 1,0 0 0,1-1-1,-1 1 1,1-1 0,0 0-1,-1 1 1,1-1 0,0 0-1,0-1 1,0 1 0,0-1-1,-1 1 1,1-1 0,0 0-1,0 0 1,0 0 0,0 0 0,0 0-1,0-1 1,0 0 0,0 1-1,-1-1 1,1 0 0,0 0-1,4-3 1,8-4-89,0 0 0,0-2 1,-1 0-1,0 0 0,12-13 1,-25 23 61,8-8-124,-1 0 0,1-1 0,-1 0 0,-1 0 0,0-1 0,10-15 0,42-64-84,-57 86 220,0 0 0,0 0 1,0 1-1,1 0 0,-1-1 0,1 1 1,-1 0-1,1 0 0,0 0 0,0 1 0,0-1 1,0 1-1,6-3 0,-4 3 4,-1-1 0,1-1 1,-1 1-1,0-1 0,8-5 0,-8 4-4,15-14 27,17-21 0,-32 34-24,0-1-1,0 1 1,0-1-1,-1 0 0,0 0 1,0 0-1,-1 0 1,1-1-1,1-9 1,-4 15-6,1-1 1,-1 1-1,0 0 1,0-1-1,0 1 1,0-1-1,0 1 1,0 0-1,-1-1 1,1 1-1,0 0 0,-1-1 1,1 1-1,-1 0 1,1-1-1,-1 1 1,0 0-1,1 0 1,-1 0-1,0 0 1,0 0-1,-1-2 1,0 2 0,0 0 1,0-1-1,0 1 1,0 0 0,0 0-1,-1 0 1,1 0-1,0 1 1,-1-1-1,1 0 1,0 1-1,-3-1 1,0 1-2,0 0-1,0 0 1,1 0 0,-1 0 0,0 1-1,1 0 1,-1 0 0,0 0-1,1 0 1,-1 1 0,1 0 0,0 0-1,-6 3 1,2 2 13,1 0-1,0 1 1,0 0 0,0 0 0,1 0-1,1 1 1,-1 0 0,1 0-1,1 1 1,0-1 0,0 1 0,1 0-1,0 0 1,-2 11 0,3-11 54,1 0 1,0 0-1,0 0 1,1 0-1,0 0 0,0 0 1,1 0-1,1 0 1,0 0-1,0 0 1,1-1-1,0 1 0,1-1 1,8 16-1,-9-19-54,2 0 0,-1 0 0,0-1-1,1 0 1,0 0 0,1 0 0,-1 0 0,1-1-1,-1 0 1,1 0 0,1-1 0,-1 1 0,0-1-1,1-1 1,0 1 0,-1-1 0,1 0-1,0-1 1,0 1 0,0-2 0,13 1 0,-12-1-295,1-1 0,0 0 0,-1 0 1,1-1-1,-1 0 0,1 0 0,-1-1 1,0 0-1,0-1 0,0 0 0,0 0 1,-1-1-1,0 0 0,0 0 0,0 0 1,0-1-1,7-9 0,7-11-1763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59.23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80 11514,'1'-3'203,"0"0"-1,0 0 0,0-1 1,1 1-1,-1 0 0,1 0 1,0 0-1,0 1 0,0-1 1,0 0-1,0 1 0,1-1 1,-1 1-1,1 0 0,0 0 1,-1 0-1,1 0 1,0 0-1,0 1 0,7-3 1,1-1-59,1 0 1,0 1 0,0 1 0,17-3 0,-25 5-54,0 1 0,-1-1 0,1 1 1,0 0-1,0 0 0,-1 1 0,1-1 1,0 1-1,-1-1 0,1 1 0,0 0 1,-1 1-1,1-1 0,-1 1 1,4 1-1,-5-1-7,0 0 0,0 0 1,0 0-1,0 0 0,0 0 0,0 0 1,-1 0-1,1 1 0,-1-1 0,0 0 1,0 1-1,0 0 0,0-1 0,0 1 1,0-1-1,0 1 0,-1 0 1,0 0-1,1-1 0,-1 1 0,-1 3 1,3 39 656,0-35-774,-1 0 1,-1 1-1,0-1 0,0 1 0,-1-1 1,0 0-1,-1 1 0,0-1 0,-1 0 1,-5 13-1,1-8-1186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59.59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 1 10530,'0'3'2257,"-1"5"31,-2 6-919,3 13-217,2-2-88,1 11-264,3 0-176,1-1-320,0-1-96,-2-6-152,1-2-144,-5-7-816,2 2-520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59.93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14 163 11698,'-3'-11'795,"0"0"-1,0-1 0,1 1 0,-1-22 0,3 30-743,0 0 0,1-1 0,-1 1 0,1 0 0,-1 0-1,1 0 1,0 0 0,0 0 0,1 0 0,-1 0 0,1 0 0,-1 0 0,1 0 0,0 1-1,0-1 1,0 1 0,0-1 0,0 1 0,1 0 0,-1 0 0,1 0 0,3-2 0,-1 1 9,1 0 0,0 0 0,1 1 0,-1 0 0,0 0 0,0 1 0,1-1 0,-1 1 0,1 1 0,0-1 0,-1 1 0,1 0 1,-1 1-1,12 2 0,-7-1 54,-1 0 1,0 1-1,0 1 1,0 0 0,-1 0-1,1 1 1,-1 0-1,11 8 1,-17-11-68,-1-1-1,0 1 1,1 0 0,-1 0-1,0 0 1,0 1-1,0-1 1,-1 0 0,1 1-1,0-1 1,-1 1 0,0 0-1,0-1 1,1 1 0,-2 0-1,1 0 1,0 0 0,0 0-1,-1 0 1,0 4-1,0-3 33,0 0-1,-1 0 0,0-1 0,0 1 0,0-1 0,0 1 0,0-1 1,-1 1-1,0-1 0,1 0 0,-1 0 0,-1 0 0,1 0 1,0 0-1,-4 3 0,2-1-50,0-1 0,-1 1 0,0-1 0,0 0 0,0-1 0,0 1 0,0-1 0,-1 0 0,1 0 1,-1-1-1,0 1 0,0-1 0,0-1 0,0 1 0,0-1 0,0 0 0,-1 0 0,1-1 0,0 0 0,-13-1 0,19 1-95,-1 0 0,0 0 0,0 0 0,0 0 0,1 0 0,-1 0 0,0 0-1,0 0 1,0-1 0,1 1 0,-1 0 0,0 0 0,0-1 0,1 1 0,-1-1 0,0 1-1,1 0 1,-1-1 0,0 1 0,1-1 0,-1 0 0,1 1 0,-1-1 0,1 1 0,-1-1 0,1 0-1,-1 0 1,1 1 0,0-1 0,-1 0 0,1 0 0,0 1 0,0-1 0,-1 0 0,1 0-1,0 1 1,0-1 0,0 0 0,0 0 0,0 0 0,0 0 0,0 1 0,1-2 0,5-12-1760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00.31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7 10906,'1'-1'1961,"0"-4"4008,0 15-5121,7 26-200,-3-13-160,2 7 9,-2 6-97,1 4-40,-4 6-160,-3-8-80,-2-2-96,-2-2-168,2-9-864,3 1-529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00.68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 41 12347,'-1'-3'2128,"1"-4"-720,5 4-215,10 0-65,6 1-168,4-2-368,7 0-160,7 3-208,2-1-56,1-1-88,-4 1-24,-3 0-16,-5 1-72,2-2-1024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8:21.68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1737 6 3777,'-5'-6'11953,"-7"19"-11577,-82 110 288,86-111-642,2-3-4,0-1 0,0 0 0,0-1 0,-1 1 0,-10 7 0,-8 11 57,21-22-59,0 1-1,0-1 0,0 0 1,-1 0-1,1 0 0,-10 5 0,-16 10 49,23-14-44,0 0 1,-1 0-1,-14 6 1,-86 42 67,98-49-80,-27 9 21,0 2 0,-52 30-1,68-34-18,0-2 0,-1 0 0,0-1 0,0-1 0,-35 6 0,-42 14 28,67-17 6,-1-1 0,1-2 0,-45 4 0,-103-3 380,-3-20-262,103 4-124,41 5-22,-137-14 40,167 16-343,1-1-1,0 1 1,-12-5-1,10 2-987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8:22.72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12 0 10274,'-2'2'2001,"-1"7"-1009,-1 5-88,2 6-128,6 6-64,-2 5-224,2-2-103,0-2-161,4 3-56,0-7-56,-1 0-32,3 2-168,-4-6-408,-1-1-1329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8:23.13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9 85 10346,'-1'-2'115,"0"1"0,0 0 0,0 0 0,0-1 0,1 1 0,-1-1-1,0 1 1,1-1 0,-1 1 0,1-1 0,0 1 0,0-1 0,-1 1 0,1-1 0,0 1-1,0-1 1,0 1 0,1-1 0,-1 1 0,0-1 0,0 0 0,1 1 0,-1-1-1,1 1 1,0 0 0,-1-1 0,1 1 0,0 0 0,0-1 0,0 1 0,0 0 0,0 0-1,0-1 1,0 1 0,0 0 0,0 0 0,0 0 0,1 1 0,-1-1 0,0 0 0,1 0-1,2 0 1,5-3-12,0 0 0,0 1-1,1 0 1,-1 0-1,17-1 1,-1 0-49,0 2-1,1 1 1,-1 1-1,1 1 1,-1 1-1,32 7 1,-47-7-44,-1 1-1,1-1 1,-1 1 0,0 1-1,0 0 1,0 0 0,-1 1-1,1 0 1,-1 0 0,0 1-1,-1 0 1,1 0 0,-1 1-1,0 0 1,-1 0 0,0 1-1,0 0 1,-1 0 0,6 11-1,-8-14 2,-1 1 0,0-1 0,-1 1-1,1 0 1,-1 0 0,0 0 0,0-1 0,-1 1-1,0 0 1,0 0 0,0 0 0,-1 0 0,0 0-1,-2 8 1,1-5 45,-1-1-1,-1-1 1,1 1-1,-1 0 1,-1-1-1,1 0 1,-1 0-1,0 0 1,-10 9-1,8-9-86,-1 1-1,0-2 1,0 1-1,0-1 1,-1-1 0,0 1-1,0-2 1,0 1 0,-1-1-1,0 0 1,0-1-1,0 0 1,0-1 0,0 0-1,0-1 1,0 0 0,-13 0-1,3-3-1059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8:23.66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0 140 11082,'7'-3'685,"0"0"-1,0 0 1,0 0-1,13-3 0,5-1-327,-8 1-246,2 0-58,0-1-1,-1 0 1,0-2 0,0 0-1,-1 0 1,28-22 0,-44 30-48,-1 1-1,1-1 1,0 1 0,-1-1 0,1 1 0,-1-1 0,1 0 0,-1 1 0,1-1 0,-1 0 0,1 1-1,-1-1 1,1 0 0,-1 0 0,0 1 0,0-1 0,1 0 0,-1 0 0,0 0 0,0 1 0,0-1-1,0-1 1,0 1 4,0 1 0,-1-1 1,1 0-1,-1 1 0,1-1 0,-1 1 0,1-1 0,0 1 0,-1-1 0,0 1 0,1-1 0,-1 1 0,1 0 0,-1-1 0,1 1 0,-1 0 0,0-1 0,1 1 0,-1 0 0,-1 0 1,-2-2 75,-1 2 1,0-1-1,0 0 1,0 1-1,0 0 1,-5 0-1,3 1 5,0 0 0,0 1 1,0-1-1,0 1 0,0 1 0,1-1 0,-1 1 0,1 0 0,0 1 1,0 0-1,0 0 0,0 0 0,0 0 0,1 1 0,0 0 0,0 0 1,1 1-1,-1-1 0,1 1 0,0 0 0,0 0 0,1 0 0,0 1 1,0-1-1,1 1 0,-2 7 0,3-12-74,1 0 0,0 1 0,0-1 1,0 0-1,0 1 0,1-1 0,-1 0 0,1 1 0,-1-1 1,1 0-1,0 0 0,0 1 0,0-1 0,0 0 0,0 0 0,1 0 1,-1 0-1,1 0 0,-1-1 0,1 1 0,-1 0 0,1-1 1,0 1-1,0-1 0,0 0 0,0 1 0,0-1 0,4 1 0,-1 1-20,1-1 0,0 1 0,-1-2 0,1 1 0,0-1 0,0 1-1,0-2 1,0 1 0,0-1 0,7 0 0,59-12-3394,-47 10 612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8:24.57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10 222 8930,'-8'-2'3953,"7"0"-3324,5 1 175,1 0-673,0-1-1,0 1 1,-1-1 0,1 0-1,-1 0 1,1 0-1,-1-1 1,0 0-1,0 0 1,0 0-1,0 0 1,6-7 0,22-15 45,-1 9-108,-18 10-47,0-1 0,15-9 1,-26 14-10,1 0 0,-1 0 0,1 0 0,-1 0 0,0-1 1,1 1-1,-1-1 0,-1 1 0,1-1 0,0 0 0,0 1 0,-1-1 0,0 0 0,0 0 0,2-4 1,-3 7-2,0-1 1,0 1 0,0-1-1,0 1 1,0 0 0,0-1-1,0 1 1,0-1 0,0 1-1,0-1 1,0 1 0,0 0 0,0-1-1,0 1 1,0 0 0,-1-1-1,1 1 1,0-1 0,0 1-1,0 0 1,-1-1 0,1 1 0,0 0-1,0-1 1,-1 1 0,1 0-1,0 0 1,-1-1 0,1 1-1,0 0 1,-1-1 0,-16 0 325,13 1-251,0 1-1,0 0 1,0 0 0,0 1-1,0-1 1,-4 3-1,1 1 26,-1 0-1,2 1 0,-1 0 1,1 0-1,-1 1 0,2 0 1,-1 0-1,1 0 0,0 1 1,1 0-1,-5 9 0,8-14-82,-1 0-1,1 0 1,0 0-1,-1 1 1,2-1-1,-1 0 1,0 1-1,1-1 1,-1 1-1,1-1 0,0 1 1,0-1-1,1 1 1,-1-1-1,1 1 1,-1-1-1,1 1 1,0-1-1,0 0 1,1 1-1,-1-1 0,1 0 1,0 0-1,-1 0 1,1 0-1,1 0 1,-1-1-1,0 1 1,1-1-1,4 4 1,-3-3-20,1-1 1,-1 1-1,1-2 1,0 1-1,0 0 1,0-1 0,0 0-1,0 0 1,0 0-1,0-1 1,1 0-1,-1 0 1,0 0-1,0 0 1,0-1 0,0 0-1,0 0 1,10-4-1,5-2-340,1 0 0,36-22 0,-47 24-8,-1-1 0,0 0 0,0-1 0,-1 1 0,0-2 0,11-12 0,-15 17 302,-1-1 0,-1 0 0,1 0 0,0 0 0,-1 0 1,0 0-1,0-1 0,0 1 0,0-1 0,-1 1 0,0-1 0,0 0 0,0 1 0,-1-1 0,1 0 0,-1-9 0,0 13 94,0 1-1,0-1 1,-1 0-1,1 0 1,0 1-1,0-1 1,0 0-1,-1 1 1,1-1-1,0 0 0,-1 1 1,1-1-1,0 0 1,-1 1-1,1-1 1,-1 1-1,1-1 1,-1 1-1,1-1 1,-1 1-1,0-1 0,1 1 1,-1 0-1,0-1 1,1 1-1,-1 0 1,0-1-1,1 1 1,-1 0-1,0 0 1,1 0-1,-1 0 0,0-1 1,0 1-1,1 0 1,-1 0-1,-1 1 1,1-1-13,0 0 0,0 1 0,1-1 0,-1 0 0,0 1 0,0-1 0,1 1 0,-1-1 0,0 1 1,1-1-1,-1 1 0,0 0 0,1-1 0,-1 1 0,1 0 0,-1 0 0,1-1 0,0 1 0,-1 0 0,1 0 0,0-1 0,-1 1 1,1 0-1,0 0 0,0 0 0,0 0 0,0 0 0,0-1 0,0 1 0,0 0 0,0 0 0,0 0 0,0 0 0,0 0 1,1 0-1,9 44 151,2-2 1,27 64 0,-10-26-113,-26-72-64,-1 1 1,0 0 0,-1 0 0,0-1-1,0 1 1,-1 15 0,0-24-15,0-1-1,0 1 1,0-1 0,0 1-1,0 0 1,0-1 0,0 1-1,0-1 1,0 1 0,0-1-1,0 1 1,0-1 0,-1 1-1,1-1 1,0 1 0,0-1-1,-1 1 1,1-1 0,0 1-1,-1-1 1,1 1 0,0-1-1,-1 1 1,1-1 0,-1 0-1,1 1 1,-1-1 0,1 0-1,0 1 1,-1-1 0,1 0-1,-1 0 1,0 0 0,1 1-1,-1-1 1,1 0 0,-1 0-1,1 0 1,-1 0 0,1 0-1,-1 0 1,0 0 0,1 0-1,-1 0 1,1 0 0,-1 0-1,1 0 1,-1 0 0,1-1-1,-1 1 1,1 0 0,-1 0-1,1-1 1,-1 1 0,1 0-1,-1-1 1,1 1 0,-1 0-1,1-1 1,-3-2 17,0 1 0,0 0 0,0-1-1,0 0 1,1 0 0,0 0 0,-4-6 0,-4-11-11,1 0 1,1-1-1,1-1 1,0 1-1,2-1 1,1 0-1,1 0 1,0-1-1,2 1 1,1-1-1,0 1 1,2-1-1,8-40 1,-9 58-22,1-1 0,0 0 0,0 1 0,0-1 1,1 1-1,0 0 0,0 0 0,5-7 1,-5 9 4,-1 1 0,1 0 0,0-1 0,0 1 0,0 0 0,0 1 0,0-1 0,0 1 0,0-1 0,0 1 0,1 0 0,-1 0 0,1 0 0,-1 0 0,6 0 0,11-1-11,-1 1-1,0 1 0,37 4 0,-52-4 18,1 1-1,-1-1 1,1 1-1,-1 1 0,1-1 1,-1 1-1,0-1 0,1 1 1,-1 0-1,0 1 1,0-1-1,-1 1 0,1 0 1,0-1-1,-1 2 0,0-1 1,1 0-1,-1 1 1,-1-1-1,1 1 0,-1 0 1,3 5-1,-4-6 8,0 0 0,0 1-1,0-1 1,-1 0 0,1 1 0,-1-1-1,0 0 1,0 1 0,-1-1 0,1 1 0,0-1-1,-1 0 1,0 1 0,0-1 0,0 0-1,0 0 1,-1 0 0,1 0 0,-1 0-1,-3 5 1,1-3 33,1 0 1,-1-1-1,0 0 0,0 0 0,-1 0 0,1 0 0,-1-1 1,0 1-1,0-1 0,0 0 0,-7 2 0,3-2 15,1 0-1,-1-1 1,0 0-1,0-1 1,0 0-1,-17 0 0,22-2-121,0 1 0,1 0 0,-1-1 0,1 0 0,-1 0 0,1 0-1,0 0 1,-1-1 0,-2-1 0,4 2-68,1 0 1,-1 0-1,1 0 1,0 0-1,-1-1 1,1 1-1,0 0 1,0-1-1,0 1 1,0-1-1,0 1 1,0-1-1,1 1 1,-1-1-1,0 1 1,1-1-1,-1 0 1,1 0-1,-1-1 1,0-15-1873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03.49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6 0 9954,'-1'5'2705,"-3"0"-321,8 9-735,-4 4-57,7 4-376,3 7-144,4 12-167,1 5-97,2 12-216,-2-1-112,-8-5-232,6-4-112,-2-7-232,-2 1-240,-4-13-736,-1-1-505,0-8-287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8:25.07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12 8202,'0'-6'2598,"0"0"2235,7 17-2519,3 16-1903,0 0 0,-2 1 1,-1 0-1,4 42 0,-2-16-80,-3 7-26,-5-41-164,6 35 0,-6-49-100,1-1 0,-1 1 1,1-1-1,0 1 0,1-1 1,-1 0-1,1 0 0,0 0 1,0-1-1,7 8 0,-9-11-24,-1 0 1,1 0-1,0-1 0,0 1 0,0-1 0,0 1 1,0-1-1,-1 1 0,1-1 0,0 1 0,0-1 0,0 0 1,0 1-1,0-1 0,0 0 0,1 0 0,-1 0 1,0 0-1,0 0 0,0 0 0,0 0 0,0 0 0,0-1 1,0 1-1,0 0 0,0-1 0,0 1 0,1-1 1,27-20 335,-17 11-225,10-4-322,-1 1-1,2 1 0,-1 1 1,2 1-1,30-9 0,-39 16-1452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7:52.46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5033,'6'16'3522,"-6"-15"-3341,1 0-1,0 0 0,-1 0 1,1 0-1,-1 0 0,1 1 0,-1-1 1,0 0-1,0 0 0,1 1 1,-1-1-1,0 0 0,0 0 0,0 3 1,-1 2-77,1 1 1,0 0-1,0-1 1,1 1-1,0-1 0,0 1 1,0-1-1,1 1 1,4 9-1,-2-4 17,1 9-3,-2-10-23,0 1 0,-1 0 0,0 0 0,0 20-1,2 9 75,2 0-1,2-1 1,24 74-1,-21-76-113,102 258 199,-54-152-195,121 235 53,-81-188-50,63 109 19,-40-84-45,-4-6-5,-76-143-16,53 65 0,47 37 11,49 62-3,-120-137-10,195 238 12,-70-126-12,27 30 6,-27-29-10,-128-142-5,78 58 0,-55-57-77,73 58-451,-112-78-199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7:59.93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399 73 7154,'-2'-5'817,"0"0"0,0 0 0,0 0 0,-1 0 0,-5-7 0,6 9-705,-1 0 0,0 0 0,0 0 1,0 1-1,0-1 0,-1 1 0,1 0 0,-1 0 0,1 0 1,-1 0-1,0 0 0,0 1 0,0 0 0,0-1 0,0 2 0,0-1 1,0 0-1,0 1 0,-8 0 0,2 0-19,-1 1 0,1 0 0,-1 1 0,1 0 0,0 0 0,0 1 0,0 1 0,1-1 0,-1 2 0,1-1 0,0 1 0,0 1 0,0-1 0,1 2 0,0-1 0,0 1 0,0 0 0,-9 13 0,5-5-13,1 0 0,1 1 0,0 0 0,1 1 0,1 0 0,0 0 0,1 1 0,1 0 0,-5 26 0,3-1 96,1 1 0,2-1-1,2 79 1,4-104-159,1-1 0,0 1 0,1-1-1,0 0 1,2 0 0,0 0 0,1 0 0,0-1 0,2 0-1,0 0 1,0-1 0,14 17 0,-18-26-35,0-1 0,0 0 0,1 0 0,0 0 0,0 0 0,0-1 0,1 0-1,0 0 1,-1 0 0,1-1 0,0 0 0,1 0 0,-1 0 0,1-1 0,-1 0 0,9 2 0,-4-3-190,-1 0 1,1 0-1,-1-1 0,1-1 1,-1 1-1,1-2 0,10-2 0,21-13-1504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00.29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12 111 8906,'-1'0'155,"0"-1"0,1 1-1,-1-1 1,0 0 0,0 1 0,1-1 0,-1 0 0,0 0-1,1 0 1,-1 0 0,1 0 0,-1 1 0,1-1 0,-1 0-1,1 0 1,0 0 0,-1 0 0,1 0 0,0 0 0,0 0 0,0 0-1,0-2 1,8-20 292,-4 14 39,-2 5-422,1 1 1,-1 0-1,1-1 0,-1 1 0,1 0 1,0 1-1,0-1 0,1 0 0,-1 1 1,0 0-1,1 0 0,-1 0 0,1 0 1,0 1-1,0-1 0,0 1 0,0 0 0,6-1 1,9-2 47,1 0 0,24 0 0,-37 4-60,0-1 0,-1 1 1,1 1-1,0-1 1,0 1-1,0 0 1,-1 1-1,1-1 1,9 5-1,-11-3 1,-1-1 1,1 1-1,-1 0 0,0 0 1,0 1-1,0-1 0,-1 1 1,1 0-1,-1 0 0,0 0 1,0 0-1,3 7 0,1 3 72,-1 0 0,0 0-1,-1 1 1,-1-1 0,0 1 0,-1 0-1,1 25 1,-1 5 58,-6 59 0,-2-70-167,4-27-354,0 0 0,0 1 1,0-1-1,1 14 0,2-2-2156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00.67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270 43 9498,'0'-3'355,"0"1"1,0 0-1,-1 0 0,1 0 1,-1-1-1,0 1 0,0 0 0,0 0 1,0 0-1,0 0 0,0 0 1,-2-2-1,1 2-230,0 1 1,0 0-1,0 0 0,0 0 1,-1 0-1,1 0 0,0 0 0,0 0 1,-1 1-1,1-1 0,0 1 1,-6 0-1,0-1-13,-1 1-1,1 0 1,-1 0 0,1 1-1,-1 0 1,1 0 0,-1 1-1,1 0 1,0 1 0,0 0-1,0 0 1,0 1-1,1 0 1,-1 0 0,1 1-1,0 0 1,0 0 0,1 0-1,-1 1 1,1 0 0,1 1-1,-1-1 1,1 1 0,-5 7-1,5-4-95,0 0-1,0 0 1,1 0 0,0 0-1,1 0 1,0 1-1,1 0 1,0 0 0,0-1-1,2 1 1,-1 0-1,1 0 1,1 0 0,0 0-1,0 0 1,4 14-1,-3-19-14,-1 1 0,1-1 0,1 1 0,-1-1 0,1 0 0,0 0-1,1 0 1,-1-1 0,1 1 0,0-1 0,0 0 0,1 0 0,0 0 0,0-1-1,0 1 1,0-1 0,1 0 0,-1-1 0,1 1 0,0-1 0,0-1-1,0 1 1,1-1 0,-1 0 0,0 0 0,1-1 0,9 2 0,-9-2 3,0-1 0,-1 0 0,1 0 1,-1 0-1,1-1 0,-1 0 0,1 0 0,-1-1 1,0 0-1,1 0 0,-1 0 0,8-5 1,-10 4 23,0 0 1,0 0 0,0 0 0,-1 0 0,1-1-1,-1 0 1,0 0 0,0 0 0,0 0-1,0 0 1,-1 0 0,0-1 0,0 1-1,0-1 1,0 0 0,1-8 0,1-4 65,-1-1 0,-1 0 0,0 0 1,-1 0-1,-1 0 0,-1 0 0,-1 0 0,0 0 1,-1 1-1,-8-25 0,-11-37-2627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01.09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290 47 11258,'-6'-5'540,"0"0"-1,-1 0 1,1 0-1,-1 1 0,0 0 1,-1 1-1,1-1 1,-1 1-1,1 1 1,-15-4-1,16 6-432,0-1 0,-1 1 0,1 0 0,0 0 0,0 1 0,-1 0 0,1 0-1,0 0 1,0 1 0,0 0 0,0 0 0,1 1 0,-1-1 0,-9 7 0,7-4-64,0 0 1,1 1-1,0 0 1,0 1-1,0-1 1,1 1-1,0 0 1,0 1-1,1 0 1,0-1-1,0 2 1,1-1-1,-6 14 1,8-16-40,1 0 0,-1 1 0,1-1 0,0 0 0,1 1 0,-1-1 0,1 1 1,0-1-1,1 1 0,0-1 0,0 1 0,0-1 0,1 0 0,0 0 0,0 0 0,0 0 0,1 0 1,0 0-1,0 0 0,8 9 0,-9-12-3,1 1 0,0-1 1,1 0-1,-1 0 0,0 0 1,1 0-1,0-1 0,0 1 0,-1-1 1,1 0-1,1 0 0,-1-1 1,8 3-1,-4-2-1,-1-1 0,0 0 0,0-1 0,1 0 1,-1 0-1,0 0 0,1-1 0,8-2 0,-8 1 16,1 0 0,-1 0 0,0-1 0,0 0 0,0-1 0,-1 0 0,1 0 0,-1 0 0,0-1 0,0 0 0,0-1 0,-1 1 0,0-1 0,0 0 0,7-11 0,-10 12 25,-1 1 1,-1-1 0,1 0-1,0 0 1,-1 0-1,0 0 1,0 0 0,-1 0-1,1 0 1,-1 0 0,0 0-1,-1 0 1,1 0 0,-1 0-1,0 0 1,0 0 0,0 0-1,-1 0 1,0 0 0,0 1-1,-4-7 1,-1-3-44,-1 0 0,-1 0 0,-1 1 1,0 1-1,-16-17 0,11 12-1528,16 16-311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01.73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289 56 9722,'0'-2'268,"0"0"0,0-1 0,0 1 0,0 0 0,-1 0 0,1 0 0,-1 0 0,1 0 0,-1-1 0,0 1 0,0 0 0,0 1 0,0-1 0,0 0 0,0 0 0,-1 0 0,1 1-1,-1-1 1,-2-2 0,2 2-80,-1 1-1,0-1 0,0 1 0,0-1 1,1 1-1,-1 0 0,-1 0 0,1 1 1,0-1-1,0 0 0,0 1 0,-4 0 1,0 0-57,0 0 0,0 0 1,0 1-1,0 0 1,0 1-1,0 0 0,1 0 1,-1 0-1,1 1 0,-1 0 1,-10 6-1,11-4-107,1 0 1,-1 0-1,1 1 0,0-1 1,0 1-1,1 0 0,0 1 0,0-1 1,0 1-1,1-1 0,0 1 1,0 0-1,1 0 0,0 1 0,-2 8 1,3-11-26,1 0 0,-1-1 1,1 1-1,0 0 0,0 0 1,0 0-1,1-1 0,-1 1 1,1 0-1,0 0 0,1-1 1,-1 1-1,1-1 0,0 1 1,0-1-1,0 0 0,1 1 1,0-1-1,-1-1 0,1 1 1,1 0-1,-1-1 0,1 1 1,4 3-1,-5-5-5,0 0 0,-1 0 0,1-1 0,0 1 0,0-1 0,0 1 0,0-1 0,0 0 0,1 0 0,-1 0 0,0-1 0,0 1 0,1-1 0,-1 0 0,0 0 0,0 0 0,1 0 0,5-1-1,-6-1 5,0 1 0,0 0 0,0-1 0,-1 1 0,1-1 0,-1 0 0,1 0 0,-1 0 0,1 0 0,-1 0 0,0-1 0,0 1 0,0 0 0,-1-1-1,1 0 1,0 1 0,-1-1 0,0 0 0,2-6 0,0 2 11,-2 0-1,1 0 1,-1-1 0,0 1-1,0-1 1,0 1 0,-2-9-1,1 9 2,24 47 34,58 176 13,-73-186-24,-2 0-1,0 0 0,-2 1 0,-2-1 0,1 45 1,-5-66 76,0 0 1,-1 0-1,1 0 1,-2 0-1,1-1 1,-1 1-1,-1-1 1,1 1-1,-1-1 1,-1 0-1,0-1 1,0 1-1,0-1 1,-1 0 0,0 0-1,0-1 1,-10 8-1,11-10-53,-1 0 0,1 0 0,-1 0 0,0-1 0,1 0 0,-2 0 0,1-1 0,0 1 0,0-1 0,-1-1 0,0 1 0,1-1 0,-1 0 0,1-1 0,-1 0 0,0 0 0,0 0 0,1-1 0,-1 0 0,1 0 0,-1 0 0,1-1 0,-13-5 0,10 3-272,1 0-1,0-1 1,-1 0 0,2-1-1,-1 0 1,0 0-1,1 0 1,1-1 0,-1 0-1,1-1 1,0 1 0,0-1-1,1 0 1,0-1 0,1 1-1,0-1 1,0 0 0,1 0-1,0 0 1,0 0-1,1-1 1,1 1 0,-1-1-1,1 1 1,1-16 0,0-27-1761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02.27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22 1 10770,'-15'63'6604,"9"4"-4442,9 65-1139,0-92-702,2-2 0,17 66 0,-18-91-264,0 0 1,1 0-1,0-1 0,1 1 1,0-1-1,1-1 0,0 1 1,1-1-1,0-1 0,1 1 1,15 13-1,-19-19-43,1-1-1,-1 0 0,1 0 1,0-1-1,0 0 1,1 0-1,-1 0 1,1 0-1,-1-1 1,1 0-1,0-1 1,-1 0-1,1 0 1,0 0-1,0-1 1,0 0-1,0 0 1,0 0-1,0-1 0,0 0 1,0-1-1,-1 0 1,1 0-1,0 0 1,-1-1-1,0 1 1,0-2-1,1 1 1,7-7-1,3-3-8,-2 0 0,0-1 0,-1 0 0,0-1 1,19-28-1,-28 36-1,-1 0 1,-1-1-1,1 1 0,-1-1 1,0 1-1,-1-1 1,3-12-1,-4 15 1,-1 0 0,0 0 0,0 0 0,0 0 0,0 0 0,-1 0 0,0 0 0,0 0 0,0 0 0,-1 1 0,1-1 0,-1 0 0,-4-6 0,5 9 0,-1-1-1,0 0 1,1 1 0,-1-1-1,0 1 1,-1-1-1,1 1 1,0 0 0,-1 0-1,1 0 1,-1 0-1,0 0 1,1 1 0,-1-1-1,0 1 1,0 0 0,0 0-1,0 0 1,0 0-1,0 0 1,0 1 0,-1 0-1,1-1 1,0 1-1,-3 0 1,1 1 0,0 0 0,1 0-1,-1 0 1,0 0 0,1 1 0,0 0 0,-1-1-1,1 2 1,0-1 0,0 0 0,0 1 0,0 0-1,1 0 1,-1 0 0,1 0 0,-5 6 0,2-1 10,1 1 0,-1 0 0,2 0 0,-1 0 1,1 0-1,0 1 0,1 0 0,0-1 0,1 1 0,0 0 1,-1 16-1,2-13 24,1 0-1,0 0 1,1 0 0,0 0-1,1 0 1,1 0 0,0-1 0,8 23-1,-8-29-27,0 0-1,1-1 1,0 1-1,0-1 1,0 0 0,0 0-1,1 0 1,0-1-1,0 0 1,0 1-1,0-2 1,1 1-1,0-1 1,-1 0-1,1 0 1,0 0-1,1-1 1,-1 0-1,0 0 1,9 1-1,7 1-10,0-1 0,0-2 0,0 0 0,39-3-1,-35-1-362,0 0-1,40-12 1,-15-2-964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05.78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 0 416,'-2'3'13908,"4"2"-15764,3 0 1948,-1 0 0,1 0-1,0 0 1,0 0 0,7 3 0,-1 2-22,28 21 405,-34-27-432,1 0 0,-1 0-1,0 0 1,-1 1 0,9 9-1,-9-9-1,1 0 0,0 0 0,0 0 0,1-1 0,0 0 0,-1 0 0,1 0 0,1-1 0,11 5 0,8 2 66,29 6 0,-45-13-79,171 57 277,-67-21-124,-29-4 16,-57-22-93,46 13-1,-16-12-12,1-2 1,74 4-1,120-5 127,-202-10-174,435-10 189,0-26-22,-262 18-164,286-46 20,-292 31-49,5-4-85,-2-9 0,288-99 0,-447 122-419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09.14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8466,'14'13'4582,"-11"-10"-4444,1-1 0,-1 0 1,0 0-1,1 0 0,0 0 0,-1 0 1,1-1-1,7 2 0,63 13 684,-36-9-588,0 2 0,-1 2 0,70 29 0,-66-12-1366,-27-21 33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32.51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341 81 7858,'-21'-33'5450,"-8"5"-3381,26 26-1982,0 0-1,0 0 1,0 0 0,0 0 0,-1 0-1,1 1 1,-1 0 0,1-1 0,-1 1-1,1 1 1,-1-1 0,1 0-1,-1 1 1,0 0 0,1 0 0,-1 0-1,0 0 1,1 0 0,-6 2 0,-2 2 23,-1 1 0,1 0 1,0 1-1,0 0 0,1 1 1,-1 0-1,2 0 1,-1 1-1,1 0 0,0 1 1,1 0-1,0 1 0,0 0 1,1 0-1,-9 17 0,7-12-52,1 1-1,1 1 0,0 0 0,1 0 0,1 0 1,1 0-1,0 1 0,2 0 0,0 0 1,0 22-1,3-29-43,0 0 1,0-1-1,1 1 0,0 0 1,1-1-1,1 0 0,-1 1 1,2-1-1,-1-1 0,1 1 1,1-1-1,0 0 0,7 10 1,-9-14-13,0-1 0,1 0 0,-1 0 1,1 0-1,-1 0 0,1-1 0,0 1 0,0-1 1,1-1-1,-1 1 0,1-1 0,-1 0 1,1 0-1,0 0 0,0-1 0,0 0 0,0 0 1,-1-1-1,1 1 0,0-1 0,0-1 1,0 1-1,0-1 0,0 0 0,8-2 1,4-5 1,0 0 1,-1 0 0,0-2 0,0 0 0,-1-1 0,-1-1-1,19-17 1,-20 16 1,-1 1-1,0-1 0,0-1 1,-2-1-1,19-28 0,-27 38 1,0 0-1,0-1 0,-1 1 1,0-1-1,1 1 1,-2-1-1,1 0 0,-1 0 1,0 0-1,0 1 1,-1-1-1,1 0 0,-1 0 1,-1 0-1,1 0 1,-1 0-1,0 0 0,0 0 1,-1 0-1,0 1 0,0-1 1,-4-8-1,0 5 25,-1-1-1,0 1 0,-1 1 0,1 0 0,-2 0 1,1 0-1,-1 1 0,-18-11 0,14 10 7,0 1 0,-1 0 0,0 1 0,0 1 0,0 0 0,-21-4 0,19 9-33,12 9-1200,3-6 639,2 3-1033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09.52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74 1 7258,'-22'94'6458,"8"0"-4471,-1 95-2064,13-156 576,-18 344-11,19-235-2068,4-112 198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10.13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278 51 10330,'-1'-3'171,"-1"0"0,1 0-1,0 0 1,-1 0 0,0 0-1,1 1 1,-1-1 0,0 1-1,-1-1 1,1 1 0,0 0-1,-1 0 1,1 0 0,-1 0-1,1 0 1,-1 1 0,0-1-1,0 1 1,0 0 0,0 0-1,0 0 1,0 0 0,0 0-1,0 1 1,0-1 0,-1 1-1,1 0 1,0 0 0,0 0-1,0 0 1,0 0 0,-1 1-1,1 0 1,0-1 0,0 1-1,0 0 1,0 1 0,-3 1-1,-6 2-92,1 1 0,0 0-1,1 1 1,-1 0 0,1 1-1,1 0 1,-1 0-1,2 1 1,-1 1 0,1-1-1,0 1 1,1 1 0,0-1-1,1 1 1,0 0 0,1 1-1,0-1 1,1 1 0,0 0-1,1 0 1,0 0 0,1 1-1,0-1 1,1 1-1,1-1 1,1 20 0,-1-26-79,0-1 1,1 0-1,-1 0 0,1 0 1,1 1-1,-1-1 1,1 0-1,-1 0 1,2-1-1,-1 1 0,0 0 1,1-1-1,0 1 1,0-1-1,0 0 1,1 0-1,-1 0 0,1 0 1,0-1-1,0 0 1,0 1-1,0-1 1,1-1-1,-1 1 0,1-1 1,0 1-1,0-2 1,0 1-1,0 0 1,0-1-1,0 0 0,0 0 1,0 0-1,11-1 1,-1 0-2,-1-1 1,1 0-1,-1-1 1,1-1 0,-1-1-1,0 1 1,0-2-1,-1 0 1,1-1-1,-1 0 1,0-1 0,23-17-1,-32 21 19,-1 0 0,0 0 0,0-1 0,0 1 0,-1-1 0,1 0 0,-1 1 0,0-1 0,0 0 0,0 0 0,0-1 0,-1 1 0,1 0 0,-1-1 0,0 1 0,-1 0 0,1-1 0,-1 1 1,0-1-1,0 1 0,0-1 0,-1 1 0,1-1 0,-1 1 0,-3-8 0,-1-5 175,-2-1 0,0 2 0,-1-1 0,-19-29 0,25 42-287,-1 0-1,0 0 1,0 0 0,-1 0-1,1 1 1,-1-1 0,1 1-1,-1 0 1,0 0 0,0 0-1,-7-3 1,9 5-1355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10.54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22 87 12387,'-3'5'607,"0"1"0,0-1 0,1 0 0,-1 1 0,1 0 0,-1 6 0,2-7-461,0 0 1,1 0 0,0 0-1,0 0 1,0 0-1,1 0 1,0 0-1,0 0 1,0-1 0,0 1-1,1 0 1,3 8-1,-1-6-86,-1-1 0,1 1 0,-1 0 0,2-1 0,-1 0 0,1 0-1,0 0 1,0-1 0,1 1 0,-1-1 0,1-1 0,1 1 0,-1-1-1,0 0 1,1 0 0,0-1 0,7 3 0,-5-3-44,1 0 1,0-1-1,0 0 1,-1-1-1,1 0 1,0-1-1,0 1 1,0-2 0,0 0-1,0 0 1,0-1-1,10-3 1,-9 2-30,-1 0 1,1-1 0,-1-1 0,0 0 0,-1 0 0,1-1 0,-1 0-1,0 0 1,0-1 0,14-16 0,-17 17 14,-1-1 0,0 0 0,0 0 0,-1 0 1,0 0-1,0-1 0,-1 1 0,0-1 0,0 0 0,0 0 0,-1 0 0,-1 0 0,0-1 0,0 1 0,0-12 1,-1 12 5,0 0 1,0 0 0,-1 0-1,0 0 1,-1 1 0,0-1 0,0 0-1,-1 0 1,1 1 0,-8-13 0,10 71 356,6-3-637,2 0 0,23 72 0,-27-105-1193,2-8-686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11.12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16 26 8754,'-16'-26'4145,"28"60"-1759,9 38 0,-2-4-1800,98 268 799,-114-328-1385,31 75-2046,-27-64 293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11.48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16 99 12059,'-5'-6'2120,"-5"-5"-600,18 2-367,3 2 143,13-1-312,6 2-200,6 0-376,5 0-120,10-1-176,3-1-40,-3-2-136,1 7-272,-11-6-792,4 7-520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12.18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51 19 11947,'-1'0'156,"-1"-1"0,0 1 0,0 1 0,1-1 1,-1 0-1,0 0 0,0 1 0,1-1 1,-1 1-1,0-1 0,1 1 0,-1 0 0,0-1 1,1 1-1,-1 0 0,1 0 0,0 0 0,-1 1 1,1-1-1,0 0 0,-1 0 0,1 1 1,0-1-1,0 1 0,0-1 0,0 1 0,1-1 1,-1 1-1,0-1 0,0 1 0,1 0 0,0 0 1,-1 2-1,-1 4 74,0 0 1,1 0 0,0 0-1,0 1 1,2 13-1,0-12-147,1-1-1,0 1 1,1-1 0,0 0-1,0 0 1,1 0-1,0 0 1,1 0-1,-1-1 1,2 0 0,-1 0-1,1 0 1,1-1-1,-1 0 1,13 10-1,-12-10-68,0-1 0,1-1 0,0 1-1,0-1 1,0-1 0,1 1-1,-1-1 1,1-1 0,0 0-1,0 0 1,0-1 0,0 0 0,1 0-1,-1-1 1,19 0 0,-21-2-9,1 0 0,-1-1 0,0 1 0,1-2 0,-1 1 0,0-1 0,0 0 0,-1 0 0,1-1 0,-1 0 0,1 0 0,-1-1 0,-1 1 0,1-1 0,-1 0 0,1-1 0,-1 0 0,5-8 0,-3 4 0,-2 1-1,1-2 1,-1 1-1,-1-1 1,0 0-1,0 1 1,-1-2-1,0 1 1,-1 0-1,0-1 1,-1-16-1,-1 21 9,-1 0 1,0-1-1,-1 1 1,1 0-1,-2 0 1,1 0-1,-1 0 1,0 1-1,0-1 0,-1 1 1,0-1-1,-8-9 1,17 58 450,5-7-591,2 0-1,2 0 1,0-1 0,30 48 0,-30-61-1156,-2-7-492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13.11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12 1 12227,'0'0'78,"-1"0"-1,1 0 1,0 0 0,-1 0 0,1 0 0,0 0 0,0 0 0,-1-1 0,1 1 0,0 0 0,-1 0 0,1 0 0,0 0 0,-1 0 0,1 0 0,0 1 0,-1-1 0,1 0-1,0 0 1,-1 0 0,1 0 0,0 0 0,0 0 0,-1 0 0,1 1 0,0-1 0,-1 0 0,1 0 0,0 0 0,0 1 0,0-1 0,-1 0 0,1 0 0,0 1 0,0-1-1,0 0 1,-1 1 0,1-1 0,0 0 0,0 0 0,0 1 0,0-1 0,0 0 0,0 1 0,0-1 0,0 0 0,0 1 0,0-1 0,0 0 0,0 1 0,0-1 0,0 0-1,0 1 1,0-1 0,0 0 0,0 1 0,0-1 0,1 1 0,8 22 824,-9-22-793,195 401 2851,-170-348-2848,-3 0 0,20 73-1,-40-107-146,-2-20 29,0 1-1,0-1 1,0 0-1,0 1 1,0-1-1,-1 0 1,1 1-1,0-1 1,0 0-1,0 0 1,0 1-1,0-1 1,-1 0 0,1 0-1,0 1 1,0-1-1,0 0 1,-1 0-1,1 0 1,0 1-1,0-1 1,-1 0-1,1 0 1,0 0-1,0 0 1,-1 0 0,1 1-1,0-1 1,-1 0-1,-1-1-8,1 1 1,0 0-1,-1-1 0,1 0 0,-1 1 0,1-1 0,0 0 0,0 0 1,-1 1-1,1-1 0,0 0 0,0 0 0,0 0 0,0-1 1,0 1-1,0 0 0,-1-2 0,-11-16 8,1-1 0,1 0 0,1-1 1,1 0-1,-12-37 0,16 41 12,1 0 0,1-1 1,0 1-1,1-1 0,1 0 1,1 0-1,3-33 0,-2 44-5,1-1 0,0 1-1,0 0 1,1 0-1,0 0 1,0 0-1,5-7 1,-6 10 0,0 1 0,1 0 0,-1 0-1,1 0 1,0 0 0,0 0 0,0 0 0,0 1 0,0-1 0,1 1 0,-1 0 0,1 0-1,-1 1 1,1-1 0,6-1 0,-3 2 10,-1 0 0,1 0-1,-1 1 1,1 0 0,-1 1 0,1-1-1,0 1 1,-1 1 0,0-1 0,1 1-1,-1 0 1,0 1 0,0-1 0,0 1-1,0 0 1,-1 1 0,11 7 0,-3-1 21,0 1 0,-1 1 0,0 0 0,-1 0 0,0 1 0,8 15 0,-12-18-14,-1 1-1,0 0 0,-1 1 0,0 0 0,0-1 0,-2 1 0,1 1 0,-2-1 0,0 0 1,1 18-1,-2-21-5,-1 0 0,-1 0 0,0 0 0,0 0 0,-1 0 0,0 0 0,0-1 0,-1 1 0,0 0 0,0-1 0,-1 0 0,-1 0 0,1 0 0,-1-1 0,-6 8 0,5-8 18,0 0 0,0 0 1,-1-1-1,1 0 0,-14 9 1,18-14-22,1 0 1,-1 0-1,0 0 1,0 0 0,0 0-1,0-1 1,0 1-1,1-1 1,-1 1 0,0-1-1,0 0 1,0 0-1,-1 0 1,1 0 0,0 0-1,0 0 1,0-1-1,0 1 1,1-1-1,-1 1 1,0-1 0,0 0-1,0 1 1,0-1-1,0 0 1,1 0 0,-1-1-1,0 1 1,1 0-1,-1 0 1,-2-4 0,1 1-1,0 0 0,0 0 0,0-1 0,0 1 0,1-1 0,0 1 1,0-1-1,0 0 0,1 0 0,-1 0 0,1 0 0,0 0 0,1-1 0,-1 1 1,1 0-1,0 0 0,0 0 0,1-1 0,-1 1 0,1 0 0,0 0 1,4-10-1,-2 7-9,0 0 0,0 0 0,1 0 1,0 0-1,1 1 0,0 0 0,0 0 0,0 0 1,1 0-1,0 1 0,0 0 0,1 0 1,10-7-1,101-51-14,16-10 47,-101 54-13,-25 16 4,0 0 0,-1 0 1,0-1-1,0 1 0,0-2 0,-1 1 0,1-1 0,6-9 0,-12 15-2,-1-1 1,1 0-1,-1 0 0,1 0 1,-1 0-1,1 0 1,-1 0-1,1 0 1,-1 0-1,0 0 0,0 0 1,0 0-1,1 0 1,-1 0-1,0 0 0,0 0 1,0 0-1,0 0 1,-1 0-1,1 0 1,0 0-1,0 0 0,-1 0 1,1 1-1,0-1 1,-1 0-1,1 0 0,-1 0 1,1 0-1,-1 0 1,0 0-1,1 1 1,-1-1-1,0 0 0,1 1 1,-1-1-1,0 0 1,0 1-1,0-1 1,0 1-1,-1-2 0,-2 1 59,0-1-1,0 0 0,0 1 0,0 0 0,0 0 1,0 0-1,0 0 0,-7 0 0,6 1-47,1 1-1,-1-1 0,1 1 1,-1-1-1,1 1 1,-1 0-1,1 1 0,0-1 1,0 1-1,0 0 1,0 0-1,0 0 0,0 1 1,0-1-1,0 1 1,1 0-1,0 0 1,-1 0-1,1 1 0,1-1 1,-1 1-1,-4 6 1,4-4-20,0 0 1,0 0-1,1 1 1,0-1-1,0 1 1,1 0-1,0-1 1,0 1-1,0 0 1,1 0-1,0-1 1,0 1-1,1 0 1,-1 0-1,3 7 1,0-5-2,-1 1-1,2-1 1,-1 0 0,1 0-1,1 0 1,-1-1 0,1 1 0,1-1-1,0 0 1,0-1 0,0 1-1,1-1 1,0-1 0,1 1-1,-1-1 1,1 0 0,1-1 0,14 8-1,-12-8-5,0-1 0,1 0-1,-1 0 1,1-1 0,0-1-1,0 0 1,0 0 0,0-1-1,0-1 1,0 0 0,0-1-1,0 0 1,0-1 0,24-6-1,-12 0-441,0-2 0,-1 0-1,0-2 1,-1 0-1,34-26 1,-19 12-1368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19.29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6 5 672,'-6'-5'13851,"10"13"-13196,47 81-39,-48-83-585,0 0 0,-1 0 0,0 0 0,0 0 0,-1 0 0,0 0 0,0 0 0,0 1 0,-1-1 0,0 7 0,1-4 2,-1 1 0,1-1 0,1 1 0,2 8-1,3 12 117,8 59-1,-13-74-100,5 23 103,14 48 1,-11-53-58,-2 1 0,5 44 0,-7-34 43,18 68 0,4 26 57,17 182-39,-21-162-118,5 60-20,-26-172-14,5 67 20,-11 186 1,-15-71-2,-48 339 45,46-468-54,-60 332 17,54-261-148,-12 83-1480,33-189 261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23.88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6 0 13755,'-6'12'448,"6"-2"456,3 4-168,2 13-103,3 5-225,-3-1-40,3 5-208,2 49 136,0 1-808,3-76-80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24.30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9 39 8090,'-1'0'76,"1"0"0,-1 0 1,1 0-1,0-1 0,-1 1 1,1 0-1,-1 0 0,1-1 1,0 1-1,-1 0 0,1 0 1,0-1-1,-1 1 0,1 0 1,0-1-1,0 1 0,-1 0 1,1-1-1,0 1 0,0 0 1,0-1-1,-1 1 0,1-1 1,0 1-1,0-1 0,0 1 1,0 0-1,0-1 0,0 1 1,0-1-1,0 1 0,0-1 1,0 1-1,0 0 0,0-1 1,0 1-1,0-1 0,0 1 1,0 0-1,1-1 0,-1 1 1,0-1-1,0 1 0,1 0 1,-1-1-1,0 1 0,0 0 1,1-1-1,-1 1 0,0 0 0,1-1 1,-1 1-1,0 0 0,1 0 1,-1 0-1,0-1 0,1 1 1,-1 0-1,1 0 0,3-3 42,-1 1 0,1 0-1,-1 0 1,1 1-1,-1-1 1,7-1-1,1 1 74,0 1 0,1 0 1,-1 0-1,0 1 0,1 1 0,-1 0 0,20 4 0,78 27 361,-85-24-493,-1 1-1,0 1 1,25 14 0,-42-20-46,0-1 0,0 1 0,0 1 0,-1-1 0,0 1 0,0 0-1,0 0 1,0 1 0,-1-1 0,0 1 0,0 0 0,0 0 0,-1 0 0,0 1 0,0-1 0,2 8-1,-3-7 28,-1 0 0,0 0 0,0 1-1,0-1 1,-1 0 0,0 1-1,0-1 1,-1 0 0,0 0 0,0 1-1,-1-1 1,0 0 0,0 0 0,0 0-1,-6 10 1,3-10 12,1-1 0,-1 1 0,0-1 1,0 0-1,-1-1 0,0 1 0,0-1 0,0 0 0,0-1 0,-1 0 1,0 1-1,0-2 0,0 1 0,-10 2 0,9-3-109,-73 24 391,73-25-635,0-1 0,0 0 1,0 0-1,0 0 1,0-1-1,0 0 1,0 0-1,-11-3 1,3-1-2026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33.26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0 229 8106,'1'5'960,"-1"0"1,0-1-1,1 1 1,0-1-1,3 8 1,12 22 1383,-3-14-2205,19 22-1,-14-19 406,10 11-250,64 62-1,-96-108-146,-10-16-134,-7-5 2,7 11 3,1 0 0,1-1 1,-18-47-1,28 62-16,-1 1-1,2-1 1,-1 0-1,1 1 1,0-1-1,1 0 1,0 0-1,0 0 1,0 0-1,1 1 1,1-1 0,-1 0-1,1 1 1,0-1-1,1 1 1,0-1-1,0 1 1,1 0-1,6-10 1,-9 15 0,0 1 0,1 0 0,-1-1-1,0 1 1,0 0 0,0 0 0,1 0 0,-1 0 0,1 0 0,-1 0 0,1 1 0,-1-1 0,1 0 0,-1 1-1,1-1 1,0 1 0,-1 0 0,1-1 0,0 1 0,2 0 0,-1 0 9,0 1 0,1 0 0,-1-1 0,-1 1 1,1 0-1,0 0 0,0 1 0,0-1 0,0 1 0,3 2 0,6 6 75,-1 0-1,0 0 1,16 21-1,-25-29-69,77 103 429,-75-102-432,-1 1-1,1-1 1,0 0-1,0 0 1,0 0-1,0-1 1,0 1-1,1-1 1,-1 0-1,1 0 1,0-1-1,-1 0 0,1 1 1,7 0-1,-9-2-3,1 0-1,0 0 0,-1 0 1,1 0-1,-1 0 0,1-1 1,0 1-1,-1-1 0,1 0 1,-1 0-1,0-1 0,1 1 1,-1-1-1,0 0 0,0 1 1,0-1-1,0 0 0,0-1 0,4-3 1,2-5 5,-1 1-1,0-2 1,0 1 0,-1-1 0,-1 0-1,0 0 1,-1-1 0,0 0 0,5-20 0,-8 24-10,0-1 1,-1 1-1,1 0 1,-2 0 0,1-1-1,-1 1 1,-1 0-1,0-1 1,0 1-1,-1 0 1,0 0 0,-1 0-1,0 0 1,-6-15-1,7 22-2,1 1-1,0-1 0,0 0 1,0 1-1,-1-1 0,1 1 0,-1 0 1,1-1-1,-1 1 0,0 0 1,1 0-1,-1 0 0,0 0 0,0 0 1,0 0-1,0 0 0,1 1 1,-1-1-1,0 1 0,0-1 0,0 1 1,-1 0-1,1 0 0,0 0 1,0 0-1,0 0 0,0 0 0,0 1 1,0-1-1,0 1 0,0-1 0,0 1 1,0 0-1,1 0 0,-1-1 1,0 1-1,-1 2 0,-4 0 19,1 1-1,0 0 1,0 1-1,0-1 1,1 1-1,0 0 1,-1 1-1,2-1 1,-8 10 0,9-9 13,0-1 1,0 1 0,1 0 0,0 0-1,0 0 1,0 0 0,0 0 0,1 0 0,0 0-1,0 1 1,1-1 0,0 0 0,0 1-1,1-1 1,-1 0 0,1 1 0,1-1 0,-1 0-1,1 0 1,0 0 0,0 0 0,1 0-1,0 0 1,0-1 0,7 10 0,-4-7-5,0-1 1,0 0-1,1 0 1,0-1-1,0 1 1,0-2-1,1 1 1,0-1 0,0 0-1,0-1 1,1 0-1,0 0 1,0-1-1,0 0 1,0 0-1,18 2 1,-22-5-49,1 0 0,-1 0 0,1-1 0,-1 1 0,0-1 0,0 0 0,0-1 0,1 1 0,-1-1 0,0 0 0,-1 0 1,8-5-1,0 0-711,-1-1 0,0 0 1,16-16-1,-4-2-1968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24.83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28 9 10962,'-2'2'282,"0"0"0,-1 0 0,1 1 0,0-1 0,0 1 0,0-1 1,0 1-1,1 0 0,-1-1 0,1 1 0,0 0 0,-1 0 0,1 0 0,1 0 0,-1 1 0,0-1 0,0 5 0,1-3-138,1 0 0,-1-1 0,1 1 1,0 0-1,0-1 0,0 1 0,0-1 0,1 1 0,0-1 1,0 0-1,3 6 0,-2-5-115,0 0-1,1 0 1,0 0 0,0 0 0,0-1-1,0 0 1,1 0 0,0 0-1,-1 0 1,1 0 0,1-1 0,-1 0-1,0 0 1,1-1 0,0 1-1,0-1 1,-1-1 0,11 3 0,-9-4-29,-1 0 0,0 0 0,0-1 0,1 1 0,-1-1 0,0-1 0,0 1 0,0-1 0,0 0 0,0-1 0,-1 0 0,1 1 0,-1-2 1,1 1-1,-1-1 0,0 1 0,-1-1 0,1-1 0,0 1 0,-1-1 0,0 0 0,0 0 0,-1 0 0,1 0 0,-1 0 0,0-1 0,-1 0 0,1 1 1,-1-1-1,0 0 0,-1 0 0,1 0 0,-1-1 0,-1 1 0,1 0 0,-1 0 0,0-1 0,-1-9 0,0 7 15,-4-12 46,0 46 589,3 6-278,1-25-346,0 1 0,1 0 0,0 0 1,0 0-1,0 0 0,1-1 0,0 1 1,1 0-1,-1 0 0,1-1 0,4 8 1,11 20-1205,-9-24-322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25.42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132 267 8338,'0'-2'743,"-1"-4"130,2 0 0,-1-1 0,1 1 0,-1-1 0,3-7 0,-3 14-804,0-1 0,0 0 0,0 0 0,0 0 0,-1 0 0,1 0 0,0 1 0,-1-1 0,1 0 0,0 0 0,-1 1 0,1-1 0,-1 0 0,1 1 0,-1-1 0,0 0 0,1 1 0,-1-1 0,0 1 0,1-1 0,-1 1 0,0-1 0,1 1 0,-1-1 0,0 1 0,0 0 0,-1-1 0,-23-8 898,22 9-896,0 1 0,0-1-1,0 1 1,0-1 0,0 1 0,0 0-1,0 0 1,0 0 0,1 0-1,-1 0 1,0 1 0,1 0-1,-1-1 1,1 1 0,0 0-1,-1 0 1,1 0 0,0 0 0,0 1-1,0-1 1,0 0 0,-1 5-1,-2 1 12,0 0 0,0 0 0,1 0 0,1 1 0,0 0 0,-3 9-1,4-9-18,1 0 0,0 0 0,0 0 0,1 1 0,0-1 0,1 0 0,3 16 0,-4-22-53,1 0 0,0-1 0,0 1-1,0-1 1,0 1 0,0-1 0,0 0-1,1 1 1,-1-1 0,1 0 0,0 0 0,-1 0-1,5 3 1,-5-4-14,1 0 0,0 0 0,0 0 0,0-1-1,-1 1 1,1-1 0,0 1 0,0-1 0,0 1 0,0-1 0,0 0-1,0 0 1,0 0 0,0 0 0,0 0 0,0-1 0,0 1 0,0-1-1,0 1 1,-1-1 0,3 0 0,0-1-105,0 0 0,0-1 1,0 1-1,-1-1 0,1 1 1,-1-1-1,0 0 0,0 0 0,0-1 1,0 1-1,0-1 0,-1 1 0,0-1 1,4-7-1,2-7-921,12-36 1,-18 50 926,0-6-8,0 1 0,0 0 0,-1 0 1,0-1-1,-1 1 0,-1-15 0,-10-59 135,5 47-15,4 23 24,1 2 87,0 1-1,-1-1 1,-1 1-1,0-1 1,0 1-1,-6-11 1,9 21-104,0 0 0,0 0 1,0 0-1,0 0 0,0 0 1,0 0-1,0 0 0,0 0 1,0 0-1,0 0 0,0 0 1,0 1-1,0-1 0,0 0 1,0 0-1,0 0 0,0 0 1,0 0-1,0 0 0,0 0 0,0 0 1,0 0-1,0 0 0,0 0 1,0 0-1,0 0 0,0 0 1,-1 0-1,1 0 0,0 0 1,0 0-1,0 0 0,0 0 1,0 0-1,0 0 0,0 0 1,0 0-1,0 0 0,0 0 1,0 0-1,0 0 0,0 0 0,0 0 1,0 0-1,0 0 0,0 0 1,-1 0-1,1 0 0,0 0 1,0 0-1,0 0 0,0 0 1,0 0-1,0 0 0,0 0 1,0 0-1,0 0 0,0 0 1,0 0-1,0-1 0,-1 11 482,2 10-53,4 19-44,3 0 1,1 0 0,28 73 0,-11-52-2319,-18-45-1257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25.86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0 131 11026,'24'-4'1692,"50"-11"-12,-67 13-1620,0 0 0,-1 0 0,1-1 0,-1 0 1,1 0-1,-1 0 0,10-8 0,-14 9-25,0 0 1,0-1-1,0 1 0,0 0 0,-1 0 0,1-1 1,-1 1-1,0-1 0,0 1 0,0-1 0,0 0 1,0 1-1,-1-1 0,1 0 0,-1 0 0,1-3 1,-1 5 4,0-1 1,0 1-1,0-1 1,0 1-1,-1 0 0,1-1 1,0 1-1,-1-1 1,1 1-1,-1 0 1,1-1-1,-1 1 1,1 0-1,-1-1 1,0 1-1,0 0 1,0 0-1,0 0 0,0 0 1,0 0-1,0 0 1,0 0-1,0 0 1,0 0-1,0 1 1,-1-1-1,1 0 1,0 1-1,-1-1 1,1 1-1,0-1 0,-3 0 1,1 1 25,0 0-1,0-1 1,0 1-1,0 0 1,-1 0 0,1 0-1,0 1 1,0-1 0,0 1-1,0 0 1,1 0 0,-1 0-1,0 0 1,0 0-1,0 1 1,1-1 0,-1 1-1,1-1 1,-1 1 0,-3 4-1,3-3 43,-1 2 0,1-1-1,0 0 1,0 1-1,0-1 1,0 1 0,1 0-1,0 0 1,0 0 0,0 0-1,-1 8 1,2-7-17,0-1 0,0 1 0,1 0 0,-1 0 1,1 0-1,1 0 0,-1 0 0,1 0 0,0-1 0,3 10 0,-3-12-64,1 1 0,-1-1-1,1 0 1,-1 0 0,1 0 0,0-1 0,0 1-1,0 0 1,0-1 0,1 1 0,-1-1-1,1 0 1,0 0 0,-1 0 0,1 0-1,0 0 1,0 0 0,6 1 0,-3-1-323,1 0 1,0-1 0,0 0-1,0 0 1,0-1 0,0 0-1,0 0 1,0-1 0,0 1-1,0-2 1,0 1 0,0-1-1,-1 0 1,11-5 0,3-3-2810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26.23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8 16 10882,'-1'0'205,"1"1"0,-1-1 0,1 1-1,-1 0 1,1-1 0,-1 1 0,1 0-1,-1 0 1,1-1 0,-1 1 0,1 0-1,0 0 1,0-1 0,-1 1 0,1 0-1,0 0 1,0 0 0,0 0 0,0 0-1,0-1 1,0 1 0,0 0 0,0 0-1,0 0 1,0 0 0,1 1 0,7 25 707,-7-24-583,4 11-98,0 0 1,-1 0-1,-1 0 0,0 0 1,-1 1-1,0-1 0,-1 19 1,-5-19-121,4-14-108,0 0 0,0 0-1,0 0 1,0 0 0,0 0-1,0 0 1,0 0 0,0 0-1,-1 1 1,1-1-1,0 0 1,0 0 0,0 0-1,0 0 1,0 0 0,0 0-1,0 0 1,0 0-1,-1 0 1,1 0 0,0 0-1,0 0 1,0 0 0,0 0-1,0 0 1,0 0 0,0 0-1,-1 0 1,1 0-1,0 0 1,0 0 0,0 0-1,0 0 1,0 0 0,0 0-1,0 0 1,-1 0-1,1 0 1,0-1 0,0 1-1,0 0 1,0 0 0,0 0-1,0 0 1,0 0-1,0 0 1,0 0 0,0 0-1,0-1 1,-1 0 7,0-1-1,0 0 1,0 0 0,0 0-1,1 0 1,-1 1 0,1-1 0,0 0-1,-1-4 1,1-6-12,0 0 0,0 0-1,1 0 1,1 0 0,0 0 0,0 1 0,1-1 0,1 1 0,5-13-1,-7 20-1,0 0 1,0 0-1,1 0 0,-1 1 0,1-1 0,0 1 0,0 0 0,0 0 0,0 0 0,0 0 0,1 0 1,-1 1-1,1-1 0,0 1 0,-1 0 0,1 0 0,0 1 0,0-1 0,1 1 0,-1 0 0,0 0 1,0 0-1,1 0 0,-1 1 0,0 0 0,1 0 0,-1 0 0,6 1 0,-2 1 29,0 0 1,-1 0-1,1 1 0,0 0 0,-1 0 0,0 1 0,1 0 1,-2 0-1,1 0 0,0 1 0,-1 0 0,0 1 0,0 0 1,0-1-1,-1 2 0,0-1 0,0 1 0,-1-1 0,0 1 1,0 1-1,0-1 0,3 13 0,5 17-648,-9-22-277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27.44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51 85 11546,'-1'8'583,"0"1"0,1-1 0,0 0-1,1 1 1,0-1 0,3 15 0,18 49 594,-16-57-810,52 183 1522,-56-189-1829,0 1 0,1-1 0,0 0 0,7 13 0,-6-78 247,-6 40-308,-1-1 0,-1 1 0,0 0 0,-1 0 0,-12-26 0,0-4-32,-2-10-16,-28-78-52,40 118 99,-1 1-1,-19-25 0,23 34 59,11 19-21,20 24 5,86 105 158,-109-136-190,0 0 0,1-1 0,0 0 0,0 0 0,0 0 0,0 0 1,1-1-1,0 0 0,-1 0 0,2-1 0,-1 1 0,0-1 1,1-1-1,9 4 0,-10-5-6,-1 0 1,1 0-1,-1 0 1,1-1-1,0 0 1,-1 0-1,1 0 1,0-1-1,-1 1 1,1-2-1,-1 1 1,1 0-1,-1-1 1,0 0-1,0 0 1,0-1-1,0 1 0,9-7 1,-9 4-21,1 1-1,-1-1 1,0-1 0,0 1 0,-1 0 0,0-1-1,0 0 1,0 0 0,-1-1 0,0 1-1,0 0 1,0-1 0,-1 0 0,0 0 0,0 0-1,0-8 1,0-3 7,-1 0 0,0 1-1,-2-1 1,0 0 0,-5-25 0,4 37 13,0 8 25,2 13 49,11 41 144,3 0 0,38 94 0,-47-139-344,0 0 1,1 0-1,0-1 0,1 0 1,0 0-1,0 0 0,10 9 0,-2-5-1125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28.22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4 146 12259,'4'0'2942,"15"-4"-2380,2-2-180,-2 1-278,-1-1 1,0-1-1,0-1 0,21-12 0,-37 18-97,1 0 1,-1 0-1,0 0 0,0 0 1,1 0-1,-2 0 0,1 0 0,0-1 1,0 1-1,-1-1 0,1 1 0,-1-1 1,2-4-1,-3 6 0,0 0 1,0 0-1,0 0 1,0 0-1,0 0 1,0 0-1,0 0 1,0 0-1,0 0 0,-1 0 1,1 0-1,0 0 1,-1 0-1,1 0 1,0 0-1,-1 0 1,1 1-1,-1-1 1,0 0-1,1 0 1,-1 0-1,0 0 0,1 1 1,-1-1-1,0 0 1,0 1-1,0-1 1,0 1-1,1-1 1,-1 1-1,0-1 1,0 1-1,0 0 1,0-1-1,0 1 0,0 0 1,0 0-1,0 0 1,-2 0-1,-4-2 118,1 1 0,-1 0 0,1 1-1,-1 0 1,1 0 0,-1 0 0,0 1 0,1 0-1,-1 0 1,1 1 0,0 0 0,-1 0 0,1 0-1,0 1 1,-9 5 0,11-6-77,0 1 1,0 0-1,1 0 0,-1 0 1,1 1-1,0-1 0,0 1 1,0 0-1,0 0 0,1 0 1,-1 0-1,1 0 0,0 1 1,0-1-1,1 0 1,-1 1-1,1 0 0,0-1 1,0 1-1,1 0 0,-1-1 1,1 8-1,1-6-21,0 1 0,0-1 0,0 0 0,1 1 0,0-1 0,0 0 0,0 0 1,1 0-1,0 0 0,0-1 0,0 1 0,1-1 0,0 0 0,0 0 0,0 0 0,1 0 0,0-1 0,0 0 0,5 4 0,-5-4-46,1-1 0,-1 1-1,0-1 1,1-1 0,-1 1-1,1-1 1,0 0-1,0-1 1,0 1 0,0-1-1,0 0 1,0 0 0,0-1-1,1 0 1,-1 0 0,0-1-1,0 1 1,0-1-1,0-1 1,8-2 0,-8 2-85,-1 0 1,0-1-1,0 0 1,0-1-1,0 1 1,0-1-1,-1 1 1,1-2-1,-1 1 1,0 0-1,0-1 1,-1 0-1,1 1 1,-1-1-1,0-1 1,0 1-1,3-11 1,-2 6 89,-1 0 0,-1 0 0,0-1 0,0 1 0,-1-1 0,0 1 1,-1-1-1,0 0 0,-2-11 0,0 12 71,0-6 415,3 15-137,3 10 17,35 72 783,7 20-515,-45-100-612,-1 0 1,1 0-1,-1 0 0,1 0 0,-1 0 1,0 0-1,0 1 0,0-1 0,0 0 1,0 0-1,0 0 0,0 0 0,0 0 1,0 1-1,0-1 0,0 0 0,-1 2 1,-5-3 70,-1-10-32,4 4-32,-21-47 67,22 49-80,1 0 1,0 0 0,0-1-1,0 1 1,1 0-1,-1-1 1,1 1 0,0-1-1,1 1 1,-1-1-1,1-3 1,2-3-13,1 1 0,-1-1 0,1 1 0,1 0-1,0 1 1,1-1 0,11-15 0,-14 21 2,0 1 0,0 0 0,0-1 0,0 1 0,0 1 0,1-1 0,-1 0-1,1 1 1,0 0 0,0 0 0,0 0 0,0 0 0,0 0 0,0 1 0,0 0 0,1 0 0,-1 0 0,0 0 0,1 1-1,-1 0 1,0 0 0,7 0 0,-4 2 18,1-1-1,-1 1 0,1 0 0,-1 1 1,0-1-1,0 1 0,0 1 0,0 0 1,-1 0-1,1 0 0,-1 0 0,0 1 1,0 0-1,9 12 0,-7-7 29,-1 0-1,0 0 0,-1 1 0,0 1 1,-1-1-1,0 1 0,0 0 1,2 14-1,1 1-610,17 42 0,-22-64-1063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28.56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 0 12259,'0'2'2032,"-1"3"-856,1 10-296,5 7-31,4 7 55,6 8-80,3 2-144,3 4-320,0 4-104,-1-6-160,-5-1-24,-1-4-16,-4-5-72,-4-2-472,4-1-352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29.05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26 145 12267,'-3'-5'563,"0"1"-59,-1-1-1,1 0 1,1 1 0,-1-1 0,1-1 0,-3-8-1,4 12-414,1 0-1,0 1 1,0-1-1,0 0 0,0 0 1,1 0-1,-1 1 1,0-1-1,1 0 0,-1 0 1,1 1-1,0-1 1,-1 1-1,1-1 0,0 0 1,0 1-1,0-1 1,0 1-1,0 0 0,0-1 1,1 1-1,-1 0 1,0 0-1,1 0 0,2-2 1,-1 0-23,0 1 1,1-1 0,0 1 0,-1 0 0,1 0 0,0 0-1,7-2 1,-2 2-82,0 1 0,0 0 0,0 0 0,0 1 0,12 2 0,202 20-1666,-212-20 1649,-2-1-166,1 0 1,0-1 0,15 0 0,-21-1 39,1 0 0,-1 0 1,0 0-1,0 0 0,0-1 0,-1 0 1,1 0-1,0 0 0,0 0 1,-1 0-1,6-6 0,18-17 1467,-26 25-1284,-1 0 0,0 0 0,0 0-1,0 0 1,0-1 0,0 1 0,0 0 0,0 0 0,0 0 0,0 0 0,0 0 0,1 0 0,-1-1 0,0 1 0,0 0 0,0 0 0,0 0-1,0 0 1,0 0 0,0-1 0,0 1 0,0 0 0,0 0 0,0 0 0,0 0 0,0 0 0,-1-1 0,1 1 0,0 0 0,0 0 0,0 0 0,0 0-1,0 0 1,0 0 0,0-1 0,0 1 0,0 0 0,0 0 0,-1 0 0,1 0 0,0 0 0,0 0 0,0 0 0,-10-2 598,-14 3 167,14 0-644,1 1 1,-1 0-1,1 1 0,-1 0 1,1 0-1,0 1 1,0 0-1,-15 10 1,19-11-128,1 0 0,0 0 0,0 0 0,0 1 0,1-1 0,-1 1 0,1 0 0,-1 0 0,1 0 0,1 0 0,-1 0 0,0 1 0,1-1 0,0 1 0,0 0 0,1 0 1,-1 0-1,1 0 0,-1 6 0,2-8-16,1 0 1,-1 0-1,1-1 1,-1 1-1,1 0 1,0 0-1,0-1 1,1 1-1,-1-1 1,0 1-1,1-1 1,0 0-1,-1 1 1,1-1 0,0 0-1,0 0 1,0 0-1,0 0 1,1 0-1,-1-1 1,0 1-1,1-1 1,-1 0-1,1 1 1,4 0-1,4 3 8,-1-2 0,1 1 0,-1-1 0,1-1 0,15 2 0,-21-4 20,1 1-1,-1-1 1,1-1 0,0 1-1,-1-1 1,1 0-1,-1 0 1,1-1 0,-1 1-1,1-1 1,-1 0 0,0-1-1,7-3 1,-10 4 17,1 0 1,-1 0 0,0 0-1,1 0 1,-1 0-1,0-1 1,-1 1-1,1 0 1,0-1 0,-1 1-1,1-1 1,-1 0-1,0 0 1,0 1-1,0-1 1,0 0 0,0 0-1,-1 0 1,1 0-1,-1 0 1,0 0 0,0 0-1,0 0 1,0 0-1,0 0 1,-2-5-1,-2-5-18,-4-13 160,8 25-265,0 0 1,-1 1-1,1-1 0,0 0 0,0 0 0,0 1 0,0-1 0,0 0 0,0 0 0,0 0 0,0 1 0,0-1 0,0 0 0,1 0 0,-1 1 0,0-1 0,0 0 0,1 1 0,-1-1 0,1 0 0,-1 1 0,0-1 0,2-1 0,3 0-994,0 1 0,1-1 0,-1 1-1,1-1 1,7 1 0,-12 1 975,33-5-1526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29.55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25 124 17596,'15'18'1308,"41"50"506,-91-97-1280,29 24-512,0 0 0,0-1 0,0 0-1,1-1 1,0 1 0,-7-13 0,11 17-32,-1-3 27,0 0 0,0 0 0,0 0 0,0 0-1,1 0 1,0-1 0,0 1 0,0-11 0,2 14-17,-1 0 0,0 1 0,1-1-1,-1 0 1,1 0 0,-1 1 0,1-1 0,0 0 0,0 1 0,0-1-1,0 1 1,0-1 0,0 1 0,0-1 0,2-1 0,0 1-28,0 0 1,0 0 0,0 0-1,0 1 1,0-1 0,0 1-1,0 0 1,1 0 0,-1 0-1,0 0 1,6 0 0,113-13-1786,-28 5 1357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24.24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261 88 6633,'2'-2'438,"-1"0"0,1 0 0,-1 0 0,0 0 0,0 0 0,0 0 0,0 0 0,-1 0 0,1 0 0,-1-1 0,1 1 0,-1 0 0,0 0 0,1-3-1,-2 3-236,1 0 0,0 0 0,-1 0-1,1 0 1,-1 0 0,1 0-1,-1 1 1,0-1 0,0 0-1,0 0 1,0 1 0,0-1 0,-3-2-1,2 1-84,-1 1-1,0-1 1,0 1-1,0 0 1,-1 0-1,1 0 1,0 0-1,-1 1 1,1-1-1,-1 1 1,0 0-1,1 0 1,-1 0-1,0 1 1,0-1-1,-4 1 1,-4 1-5,-1 0-1,1 1 1,-1 0 0,1 1-1,0 0 1,0 1 0,0 0-1,1 1 1,0 0 0,-1 1-1,2 0 1,-16 12 0,23-15-110,0-1 0,1 0 0,0 1 0,-1-1 0,1 1 0,0 0 0,0 0 0,1-1 1,-1 1-1,1 1 0,-1-1 0,1 0 0,0 0 0,0 0 0,0 1 0,1-1 0,-1 4 0,1-2-1,1 0-1,1 0 1,-1 0-1,1-1 1,-1 1-1,1 0 1,1-1-1,-1 0 1,0 1-1,1-1 1,0 0-1,0 0 1,0 0-1,1-1 1,0 1-1,4 3 0,168 156-4,-169-157 5,9 9 12,0 0 0,0 1-1,19 27 1,-32-38-6,0-1-1,0 1 0,-1 0 0,1 0 0,-1 1 0,-1-1 1,1 0-1,0 1 0,-1-1 0,0 1 0,-1-1 0,1 1 1,-1-1-1,0 1 0,0-1 0,-1 1 0,0 0 0,-1 5 1,1-7 29,-1 0 1,0-1 0,1 1 0,-1-1 0,-1 1 0,1-1-1,0 0 1,-1 1 0,0-1 0,1 0 0,-1-1 0,0 1-1,-1-1 1,1 1 0,0-1 0,-1 0 0,1 0 0,-1 0-1,0-1 1,0 1 0,1-1 0,-1 0 0,0 0 0,-6 1-1,-1-1 148,-1 1-1,1-1 1,-1-1-1,1 0 0,-1-1 1,1 0-1,-19-4 1,23 3-138,0-1 1,1 1-1,-1-1 1,0 0-1,1-1 0,0 0 1,0 0-1,0 0 1,0 0-1,1-1 1,-9-9-1,12 11-62,0 1 0,0 0-1,0-1 1,1 0 0,-1 1-1,1-1 1,-1 0 0,1 0-1,0 0 1,0 0-1,0 0 1,0 0 0,1 0-1,-1 0 1,1 0 0,0 0-1,0 0 1,0 0 0,0 0-1,0 0 1,1 0 0,-1-1-1,1 1 1,0 0 0,0 0-1,0 1 1,0-1 0,1 0-1,1-3 1,-1 4-126,-1 0 0,1 0-1,0 0 1,-1 0 0,1 1 0,0-1 0,0 1 0,1-1-1,-1 1 1,4-2 0,93-41-6303,-86 39 5929,29-12-904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33.99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115 216 9082,'0'-1'185,"-1"0"0,1 0 0,0 1 0,0-1-1,-1 0 1,1 0 0,0 1 0,-1-1 0,1 0 0,0 1 0,-1-1 0,1 0 0,-1 1-1,1-1 1,-1 1 0,0-1 0,1 1 0,-1-1 0,1 1 0,-1-1 0,0 1 0,1 0 0,-1-1-1,0 1 1,0 0 0,-1-1 0,-7 0 1566,9 1-1705,0 0 0,-1 0 0,1 1 0,0-1-1,0 0 1,0 0 0,0 0 0,0 0 0,0 1-1,0-1 1,0 0 0,-1 0 0,1 0 0,0 1-1,0-1 1,0 0 0,0 0 0,0 0 0,0 1-1,0-1 1,0 0 0,0 0 0,0 0 0,0 1-1,0-1 1,0 0 0,0 0 0,1 0 0,-1 1-1,0-1 1,0 0 0,0 0 0,0 0 0,0 0 0,0 1-1,0-1 1,0 0 0,1 0 0,-1 0 0,0 0-1,0 1 1,18 24 1123,31 35 0,0-1-657,-21-21-313,-8-9-104,2-1 0,0-2 0,28 26 0,-49-51-92,22 17 40,-22-18-39,0 1-1,0 0 1,0-1 0,1 1-1,-1 0 1,0-1-1,1 0 1,-1 1-1,0-1 1,1 0-1,-1 1 1,0-1-1,1 0 1,-1 0-1,0 0 1,3-1 0,-4 1-3,1-1 1,-1 1 0,0 0 0,1-1 0,-1 1 0,0-1 0,0 1 0,0-1 0,0 1 0,1-1 0,-1 1 0,0-1-1,0 1 1,0-1 0,0 0 0,0 1 0,0-1 0,0 1 0,0-1 0,0 1 0,0-1 0,-1 1 0,1-1-1,0 1 1,0-1 0,0 1 0,-1-1 0,1 1 0,0-1 0,-1 1 0,1 0 0,0-1 0,-1 0 0,-12-19 34,8 14-27,-18-24 18,-1 1-1,-1 1 0,-38-33 1,8 18-9,-59-50 18,103 83-34,-1 1 0,0 1 0,-1 0 0,-13-7 0,58 22 12,40 14 0,10 2 12,146 16-8,-198-36-10,0-2 0,0-1 0,0-1 1,0-1-1,51-11 0,-75 11 30,0 1 1,0-1-1,0-1 1,0 1-1,-1-1 0,1 0 1,6-5-1,-10 7-4,-1 0 1,0 0-1,1-1 0,-1 1 0,0 0 0,1-1 0,-1 1 1,0-1-1,0 1 0,0-1 0,0 0 0,0 1 0,-1-1 1,1 0-1,-1 0 0,1 0 0,-1 1 0,1-1 0,-1 0 1,0 0-1,0 0 0,0 0 0,0 0 0,0 0 0,0 1 1,-1-1-1,1 0 0,0 0 0,-2-3 0,-1-1 29,-1 0 0,1 1 0,-1 0 0,0-1 0,0 1 0,-1 1-1,1-1 1,-1 1 0,0-1 0,0 2 0,-6-5 0,-10-5 63,-34-16 0,27 15-315,0 2-1,0 0 0,-1 2 1,-42-9-1,60 19-465,11 0 616,0 0 0,0 0 1,0 0-1,0 0 0,0 0 0,0 0 0,0 0 0,0 0 0,-1 0 0,1 0 0,0 0 0,0 0 0,0 0 1,0 0-1,0 0 0,0 0 0,0 0 0,-1 0 0,1 0 0,0 0 0,0 0 0,0 0 0,0 0 0,0 0 0,0 0 1,0 0-1,0 0 0,-1 0 0,1 0 0,0 1 0,0-1 0,0 0 0,0 0 0,0 0 0,0 0 0,0 0 0,0 0 1,0 0-1,0 0 0,0 1 0,0-1 0,0 0 0,0 0 0,0 0 0,0 0 0,0 0 0,0 0 0,0 0 0,0 1 1,0-1-1,0 0 0,0 0 0,0 0 0,0 0 0,0 0 0,0 0 0,0 0 0,0 1 0,0-1 0,0 0 1,0 0-1,8 6-2207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24.58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0 124 5097,'7'-1'4289,"7"-3"-1744,-6 7-1297,-1 2 64,-3 7-96,-1 3-143,-2 5-185,3 4-136,0 1-256,0 4-112,-2 0-176,-4-1-64,3-2-104,-1-5-280,0-7 1232</inkml:trace>
  <inkml:trace contextRef="#ctx0" brushRef="#br0" timeOffset="1">40 13 12315,'-4'-4'2104,"-4"-3"-1136,5 6-376,5 2-264,3 6-264,2 3-160,5 8-1136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25.19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7 0 10994,'0'1'201,"-1"-1"-1,1 1 1,-1-1 0,1 0-1,-1 1 1,1-1-1,0 1 1,-1-1-1,1 1 1,0-1-1,-1 1 1,1 0 0,0-1-1,-1 1 1,1-1-1,0 1 1,0 0-1,0-1 1,0 1-1,0 0 1,-1-1 0,1 1-1,0-1 1,0 1-1,1 0 1,-1-1-1,0 1 1,0 0-1,0-1 1,0 1 0,1-1-1,-1 1 1,1 0-1,7 36 418,-4-22-104,9 50-66,4 74 1,-14-122-368,1-28-11,0-26-12,-3 17-46,0 0 1,7-29-1,-7 42-11,1 1 0,0 0 0,0 0 0,1 0 0,0 0 0,0 0 0,0 1 0,0-1 0,1 1 0,0 0 0,9-9 0,-12 13-1,0 0 0,1-1 0,-1 1-1,1 0 1,-1 0 0,1 0-1,0 0 1,-1 0 0,1 0 0,0 1-1,0-1 1,0 1 0,-1-1 0,1 1-1,0-1 1,0 1 0,0 0 0,0 0-1,0 0 1,0 0 0,2 1 0,-1 0 5,-1 0 1,1 0 0,-1 0 0,1 0 0,-1 1 0,1-1-1,-1 1 1,0 0 0,0 0 0,0-1 0,0 1 0,3 5 0,2 2 28,-1 0 1,0 1 0,-1 0 0,-1 0 0,8 21 0,-9-18-8,0 0-1,1 17 0,0-3 38,22-87-37,-20 46-31,1 0 0,0 0-1,0 1 1,2 0 0,-1 1 0,2-1 0,14-14 0,-20 23 8,0 1 0,0-1 0,1 1 1,-1 0-1,1 0 0,0 1 0,0-1 0,0 1 0,0 0 0,8-2 0,-9 4 10,0-1-1,0 1 0,0 0 1,0 0-1,0 0 0,-1 1 0,1-1 1,0 1-1,0 0 0,0 0 1,-1 0-1,1 1 0,-1-1 1,1 1-1,-1 0 0,5 3 0,-1 0 76,-1 0-1,0 1 0,0 0 0,-1 0 0,0 0 0,0 1 0,0 0 0,-1 0 1,0 0-1,0 0 0,-1 1 0,0 0 0,0-1 0,-1 1 0,0 0 0,0 0 1,-1 1-1,0 8 0,1 4-625,-1 0 1,-2 1-1,0-1 1,-1 0 0,-9 40-1,5-39-3368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25.75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5 24 12587,'1'10'1476,"0"1"1,1 0-1,6 20 1,1 11-599,9 65 353,11 106-423,-29-206-792,0 53 81,0-55-87,0-1 0,-1 1 0,0-1 0,0 0 1,0 1-1,0-1 0,-1 0 0,0 0 0,0 0 0,-3 7 0,4-11-10,1 0 0,0 1-1,-1-1 1,1 0 0,-1 0 0,1 1-1,0-1 1,-1 0 0,1 0 0,-1 1 0,1-1-1,0 0 1,-1 0 0,1 0 0,-1 0 0,1 0-1,-1 0 1,1 0 0,-1 0 0,1 0 0,-1 0-1,1 0 1,-1 0 0,1 0 0,0 0-1,-1 0 1,1 0 0,-1-1 0,1 1 0,-1 0-1,1 0 1,0 0 0,-1-1 0,1 1 0,-1 0-1,1-1 1,0 1 0,-1 0 0,1-1 0,0 1-1,0 0 1,-1-1 0,1 1 0,0-1-1,0 1 1,-1 0 0,1-1 0,0 1 0,0-1-1,-13-24-45,7 8 38,1 0 1,1 0-1,1 0 1,0 0 0,0-23-1,3-91-32,1 104 33,0-7-9,9-53-1,-9 78 14,1 0 0,0 1 0,1-1 0,-1 1-1,2-1 1,-1 1 0,1 0 0,1 1 0,-1-1-1,1 1 1,9-11 0,-10 15 4,0 0 0,0 0-1,0 0 1,1 1 0,-1 0 0,1 0 0,0 0 0,-1 0-1,1 1 1,0-1 0,0 1 0,0 1 0,0-1-1,0 1 1,0 0 0,0 0 0,6 1 0,-1 0 15,0 0 0,0 1 1,0 0-1,0 1 0,0 0 1,-1 0-1,16 9 0,-20-9-1,0 1 0,0-1-1,-1 1 1,1 0 0,-1 0 0,0 1-1,0-1 1,0 1 0,-1 0-1,0 0 1,0 0 0,0 0 0,0 0-1,-1 1 1,0-1 0,2 9-1,-2-4 39,0-1-1,-1 1 0,0-1 0,0 1 0,-1-1 1,-1 1-1,1-1 0,-2 1 0,-2 14 0,1-18 3,1 0-1,-1-1 1,0 1-1,0-1 0,0 0 1,-1 0-1,0 0 0,0 0 1,0 0-1,-1-1 0,1 0 1,-1 0-1,0 0 0,-9 5 1,2-2 6,-1 0 0,1-1 0,-1 0 0,0-1 0,-22 5 0,33-9-85,-1-1 0,1 1 0,0-1 0,0 0 0,0 0 0,-1 1 0,1-1 0,0-1 0,0 1 0,0 0 0,-1-1 0,1 1 0,0-1 0,0 1 0,0-1 0,0 0 0,0 0 0,0 0 0,0 0 0,-3-3 0,3 2-95,0-1-1,0 1 1,0-1 0,0 1 0,0-1 0,1 0 0,-1 0 0,1 0 0,0 0 0,0 0-1,0 0 1,0-6 0,-1-6-552,1-1 1,1 1-1,0 0 0,5-29 1,3-1-884,6 1-188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26.22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16 8202,'1'-2'528,"-1"1"0,1 0 1,0 0-1,0 0 0,0 0 0,0 0 1,0 0-1,0 0 0,1 0 0,-1 0 1,0 0-1,0 1 0,1-1 0,0 0 1,-1 1-381,0 1 0,0-1 1,-1 1-1,1-1 1,0 1-1,-1 0 1,1-1-1,-1 1 1,1 0-1,-1-1 1,1 1-1,-1 0 1,1 0-1,-1 0 0,0-1 1,1 1-1,-1 0 1,0 0-1,0 0 1,0 0-1,1 0 1,-1 0-1,0-1 1,0 1-1,-1 1 1,20 161 2805,2 17-2136,-19-168-756,0-1-1,1 1 1,1 0-1,0-1 1,9 17-1,-12-25-50,1 1 0,0-1-1,1 0 1,-1 0 0,0 0 0,1 0-1,0-1 1,-1 1 0,1 0 0,0-1-1,1 0 1,-1 0 0,0 0 0,0 0 0,1-1-1,-1 1 1,1-1 0,0 0 0,-1 0-1,1 0 1,5 0 0,-2-1 1,-1 0 0,1-1 0,-1 1 0,0-1 0,1-1 0,-1 1 0,0-1 0,0 0 0,0-1 0,0 0 0,0 0 0,-1 0 0,1 0 0,-1-1 0,0 0 0,0 0 0,0 0 0,0-1 0,-1 1 0,0-1 0,0 0 0,0-1 0,4-8 0,-2 4 3,0 0 0,-1 0 0,-1-1 0,1 0 0,-2 0 0,0 0 0,0 0 0,-1-1 0,0 1 0,-1-1 0,0 1 0,-1-17 0,0 26-11,0 0 1,-1-1 0,1 1 0,-1 0 0,1-1-1,-1 1 1,0 0 0,1 0 0,-1 0 0,0 0-1,0-1 1,-1 1 0,1 1 0,0-1-1,-3-3 1,2 4-4,1 0 0,0 1-1,-1-1 1,1 1 0,-1-1-1,1 1 1,0 0 0,-1-1 0,1 1-1,-1 0 1,1 0 0,-1 0-1,1 0 1,-1 0 0,1 0-1,-1 0 1,1 1 0,-1-1-1,1 0 1,0 1 0,-1-1 0,1 1-1,0 0 1,-1-1 0,0 2-1,-5 2 3,1 0 0,0 0 0,0 0-1,0 1 1,1 0 0,-1 0 0,1 0 0,1 1-1,-1 0 1,1 0 0,0 0 0,0 0-1,0 1 1,1-1 0,-4 12 0,4-8 48,0 1 1,1-1 0,0 1-1,0 0 1,1 0-1,0-1 1,1 1 0,1 0-1,-1 0 1,4 11-1,-4-18-18,1 0 1,0 0-1,1 0 0,-1 0 0,1 0 0,-1 0 0,1-1 0,0 1 0,0-1 0,1 0 0,-1 1 0,1-1 0,0 0 0,0 0 0,0-1 0,5 5 0,-2-4-2,-1 0 0,1 0 1,0-1-1,0 1 0,-1-2 0,1 1 0,1 0 1,-1-1-1,12 0 0,0-1-486,0 0 0,0-2 0,0 0-1,0-1 1,0-1 0,27-9 0,-6-3-1822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27.36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302 110 11274,'1'-3'318,"1"0"0,-1-1-1,1 1 1,-1 0-1,0 0 1,-1-1-1,1 1 1,0 0-1,-1-1 1,0 1-1,0-1 1,0 1 0,0-1-1,0 1 1,-1 0-1,1-1 1,-1 1-1,0 0 1,0-1-1,0 1 1,-3-4 0,3 5-163,-1-1 1,0 1 0,0-1 0,-1 1-1,1 0 1,0 0 0,-1 0 0,0 0 0,1 1-1,-1-1 1,0 0 0,0 1 0,0 0-1,0 0 1,0 0 0,0 0 0,0 0-1,0 1 1,0-1 0,0 1 0,0 0 0,-6 0-1,-2 1-58,0 0-1,1 1 1,0 0-1,-1 0 1,1 2 0,0-1-1,0 1 1,1 0-1,-1 1 1,1 0-1,0 1 1,0 0-1,1 0 1,-1 1-1,1 0 1,1 0-1,0 1 1,0 0 0,0 0-1,1 1 1,0-1-1,1 2 1,0-1-1,0 0 1,1 1-1,0 0 1,1 0-1,0 0 1,0 1-1,-1 19 1,1-11-23,1 1 0,2-1 0,0 1 0,0 0 0,2-1-1,1 1 1,5 21 0,-6-33-66,1-1-1,-1 0 1,1 0 0,1 0-1,-1 0 1,1-1-1,0 1 1,1-1 0,-1 0-1,1 0 1,1-1-1,-1 1 1,1-1 0,0 0-1,0-1 1,0 1-1,1-1 1,-1 0 0,1-1-1,14 6 1,-8-6-139,0 1 0,1-1 1,-1-1-1,1 0 0,-1-1 0,21-1 0,-26-1-224,0 1 0,0-1-1,0-1 1,-1 1-1,1-1 1,0-1 0,-1 1-1,1-1 1,-1 0-1,0-1 1,0 0-1,8-6 1,8-11-1700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27.73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7 1 12739,'-2'3'2712,"-1"9"-935,1 6 15,2 10-520,3 6-79,6 7-209,-1 1-184,3 3-272,0 0-104,-2 3-232,1 1-56,0 0-72,-3-3-16,0-9-336,1-6-328,-1-12-776,2-2-481,-1-10-1167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28.14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19 14 12643,'0'0'127,"0"0"-1,0 0 1,0 0 0,-1 0 0,1-1 0,0 1-1,0 0 1,0 0 0,0 0 0,-1 0 0,1 0-1,0-1 1,0 1 0,-1 0 0,1 0 0,0 0-1,0 0 1,0 0 0,-1 0 0,1 0 0,0 0-1,0 0 1,-1 0 0,1 0 0,0 0 0,0 0-1,0 0 1,-1 0 0,1 0 0,0 0 0,0 0-1,-1 1 1,1-1 0,0 0 0,0 0 0,0 0-1,-1 0 1,1 1 0,-6 9 1971,2 15-541,5-13-1362,1 0 0,1 0 0,0-1 0,1 1 0,0 0 0,0-1 0,1 0 0,1 0-1,0-1 1,0 1 0,1-1 0,16 17 0,-19-23-207,0 0 1,0 0-1,1-1 0,-1 0 1,1 0-1,0 0 0,0-1 1,0 1-1,0-1 0,0 0 0,0-1 1,1 1-1,-1-1 0,1 0 1,-1 0-1,1-1 0,-1 0 1,1 0-1,-1 0 0,1 0 0,-1-1 1,1 0-1,-1 0 0,0-1 1,7-2-1,-6 2-12,0-1 0,0 1 0,0-2 0,0 1 0,0-1 0,-1 1 0,0-1 0,0-1 1,0 1-1,0-1 0,0 0 0,-1 0 0,0 0 0,0-1 0,-1 0 0,0 1 0,0-1 0,0 0 0,0 0 0,2-12 0,-2 5 54,-2 0 0,1 0-1,-2-1 1,0 1-1,0 0 1,-1 0 0,-1 0-1,-4-16 1,6 83 1492,4-21-1239,24 144-206,-26-173-419,-1 0 1,0 0-1,1 0 1,0 0 0,0 0-1,3 4 1,2 4 1393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28.68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20 10 11098,'0'0'217,"-1"-1"-1,1 0 0,0 1 1,0-1-1,-1 1 0,1-1 0,-1 1 1,1-1-1,0 1 0,-1-1 1,1 1-1,-1-1 0,1 1 1,-1 0-1,1-1 0,-1 1 1,0 0-1,1 0 0,-1-1 0,1 1 1,-1 0-1,0 0 0,0-1 1,0 2-101,1-1 1,-1 0 0,1 1-1,0-1 1,-1 1 0,1-1-1,-1 0 1,1 1-1,0-1 1,0 1 0,-1-1-1,1 1 1,0-1 0,0 1-1,-1-1 1,1 1 0,0 0-1,0-1 1,0 1 0,0 0-1,-1 36 1141,11 59-64,5-1 1,30 105-1,-18-110-732,-27-90-458,0 0 0,0 0 0,-1 0 0,1 0 0,0 0 0,0 0 0,0 0 0,0 0 0,0 0 0,0 0 0,0 0 0,0 0 0,0 0-1,0 1 1,0-1 0,-1 0 0,1 0 0,0 0 0,0 0 0,0 0 0,0 0 0,0 0 0,0 0 0,0 0 0,0 0 0,0 0 0,0 0 0,0 0 0,0 0 0,0 0 0,0 0 0,0 1 0,0-1 0,0 0-1,0 0 1,0 0 0,0 0 0,0 0 0,0 0 0,0 0 0,0 0 0,0 0 0,0 0 0,0 0 0,0 1 0,0-1 0,0 0 0,0 0 0,0 0 0,-7-11 31,-7-18-73,12 18 7,1-1 1,0 1-1,0 0 1,1-1-1,1 1 1,3-22-1,0 10-9,2-1 1,9-24-1,-12 40 20,1-1 0,0 1 0,0-1 0,0 1 1,1 1-1,0-1 0,1 1 0,10-11 0,-13 15 11,0 0 1,0 0-1,0 1 1,1 0-1,-1 0 1,1 0-1,-1 0 1,1 0-1,0 1 1,0-1-1,0 1 1,0 0-1,0 1 1,0-1-1,0 1 1,0-1-1,0 1 1,0 0-1,0 1 1,0-1-1,7 2 1,5 3 41,0 0 0,0 1 0,0 0 1,-1 1-1,0 1 0,0 1 0,-1 0 0,16 13 1,-21-14 21,0-1 1,-1 1 0,0 1 0,0 0 0,-1 0 0,0 0-1,0 1 1,-1 0 0,-1 0 0,0 0 0,0 1 0,5 18 0,-9-25 1,0 0 1,0 0 0,-1 1 0,1-1-1,-1 0 1,0 0 0,-1 1 0,1-1-1,-1 0 1,0 0 0,0 1 0,0-1-1,0 0 1,-1 0 0,-3 7 0,2-6 23,-1 0 1,0 0 0,0-1-1,0 1 1,0-1 0,-1 0 0,1 0-1,-1-1 1,0 1 0,-7 3-1,0-1-5,0-1 0,0 0 0,-1-1-1,0 0 1,1-1 0,-1 0 0,-1-1-1,1-1 1,-21 0 0,27-1-309,1-1 1,-1 0 0,1-1-1,-1 1 1,1-1-1,-1-1 1,1 1 0,0-1-1,0 0 1,1 0 0,-1-1-1,1 1 1,-1-1-1,1-1 1,-6-5 0,-11-12-2127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35.68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232 34 4745,'7'-11'6038,"-5"-1"-3547,-2 11-2427,0 1-1,0-1 1,-1 1-1,1-1 1,0 0-1,0 1 1,-1-1-1,1 1 1,0-1-1,-1 1 1,1 0 0,-1-1-1,1 1 1,-1-1-1,1 1 1,0 0-1,-1-1 1,0 1-1,1 0 1,-1-1-1,1 1 1,-1 0-1,1 0 1,-1 0-1,1-1 1,-1 1-1,0 0 1,1 0 0,-1 0-1,1 0 1,-1 0-1,0 0 1,1 0-1,-1 0 1,1 0-1,-1 1 1,0-1-1,1 0 1,-2 1-1,-7 1 130,0 1-1,0 1 0,1 0 0,-1 0 0,1 0 0,0 1 0,0 0 1,0 1-1,1 0 0,0 0 0,0 1 0,0 0 0,1 0 0,0 0 1,-7 11-1,1 2-94,0 0 1,1 1-1,1 0 0,1 0 1,-6 26-1,9-26-52,1 0 0,0 1 0,2-1 0,1 1 0,1 0 0,0 0 0,2 0-1,3 24 1,-2-36-69,0 0-1,1 0 0,0-1 1,0 1-1,1-1 0,0 1 1,1-1-1,9 13 0,-10-16-93,1-1-1,0 1 1,1-1-1,-1 0 0,1 0 1,0-1-1,0 1 1,0-2-1,1 1 1,-1 0-1,1-1 0,13 4 1,6-2-1343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36.50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82 1 8970,'-1'2'4860,"-10"12"-3477,4-3-1088,0 1 1,1-1 0,0 1 0,0 0 0,2 1 0,-1-1 0,-2 16 0,-13 93 288,19-113-560,0-1 1,1 1-1,0 0 0,1-1 1,-1 1-1,1-1 1,1 1-1,0 0 0,2 6 1,-3-11-13,0 0 1,0-1-1,1 1 1,-1-1 0,0 0-1,1 1 1,0-1-1,0 0 1,0 0-1,0 0 1,0 0 0,0 0-1,0-1 1,0 1-1,1-1 1,-1 1 0,1-1-1,-1 0 1,1 0-1,0 0 1,-1 0 0,1 0-1,0-1 1,-1 1-1,1-1 1,0 1-1,5-2 1,2 1-136,0-2 1,0 0-1,0 0 1,0-1-1,-1 0 1,1 0-1,-1-1 0,0 0 1,0-1-1,9-6 1,0-1-1239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34.38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154 109 11570,'3'-8'3192,"-3"6"-2427,-12 5 15,4-1-544,0 1-1,0 0 0,1 1 0,0 0 0,-1 0 1,2 0-1,-1 1 0,0 0 0,1 0 0,0 1 0,0 0 1,0 0-1,-7 11 0,8-9-169,0-1 1,0 1-1,1 0 1,0 0-1,0 1 0,1-1 1,0 1-1,1 0 0,0 0 1,0 0-1,1 0 1,-1 10-1,3-16-58,-1 0 1,0 0-1,1 0 1,-1 0-1,1 0 1,0 0-1,0 0 0,0 0 1,1 0-1,-1 0 1,1 0-1,-1-1 0,1 1 1,0-1-1,0 1 1,0-1-1,0 0 1,1 1-1,-1-1 0,1 0 1,-1-1-1,1 1 1,0 0-1,-1-1 0,1 1 1,0-1-1,0 0 1,5 1-1,0 0-2,-1 0 0,1 0 0,0-1 0,0 0 0,0-1 0,0 0 0,-1 0 0,1-1 0,0 1-1,11-4 1,-10 2 20,0-1-1,0 0 1,-1-1 0,1 0-1,-1 0 1,0-1-1,0 0 1,0 0-1,0-1 1,10-11-1,-15 14 45,0 0-1,-1 0 1,1 0-1,-1-1 1,0 0-1,0 1 0,0-1 1,0 0-1,-1 0 1,0 0-1,0 0 1,0 0-1,0 0 1,0 0-1,-1 0 1,0 0-1,1 0 1,-2 0-1,1-1 1,0 1-1,-1 0 1,0 0-1,0 0 0,0 0 1,0 0-1,-3-4 1,-7-12 108,0 0-1,-2 1 1,0 0-1,-29-32 1,-1 0-734,42 49 373,-6-11-2421,12 7 326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36.93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27 10610,'8'-2'2081,"0"1"-689,7 0-328,-1 0-104,6 1-423,6-2-113,2-4-248,5 3-64,-3-1-56,-1 2-96,-9 0-680,-4 0-505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37.28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25 11082,'-1'-2'1817,"1"-3"-513,5 0-32,7 0-231,3 1-193,4 2-432,-1 1-152,6 1-152,0 0-32,0 5-40,1 2-8,-5 7-592,0 3-568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37.73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1 151 10834,'11'16'3994,"1"2"-2827,-7 3-807,0 0-1,-1 0 0,0 0 1,-1 33-1,1 0-176,-4-54-184,0 0 0,1 0 1,-1 0-1,0 0 0,0 0 1,0 0-1,0 0 1,0 0-1,0 0 0,0 0 1,0 1-1,0-1 0,0 0 1,0 0-1,0 0 1,0 0-1,0 0 0,0 0 1,0 0-1,0 0 0,0 1 1,0-1-1,0 0 1,0 0-1,0 0 0,0 0 1,0 0-1,0 0 0,0 0 1,0 1-1,0-1 1,0 0-1,0 0 0,0 0 1,0 0-1,0 0 1,0 0-1,0 0 0,0 0 1,0 0-1,0 0 0,0 1 1,0-1-1,-1 0 1,1 0-1,0 0 0,0 0 1,0 0-1,0 0 0,0 0 1,0 0-1,0 0 1,0 0-1,-1 0 0,1 0 1,0 0-1,0 0 0,0 0 1,0 0-1,0 0 1,0 0-1,0 0 0,-1 0 1,1 0-1,0 0 1,0 0-1,0 0 0,0 0 1,-8-10-84,-5-17-18,12 22 103,-12-60 7,12 60 3,0 0 1,1 0 0,0 0 0,0 0-1,1-1 1,-1 1 0,1 0 0,0 0-1,1 0 1,2-7 0,-3 10 16,1-1 1,-1 1 0,1 0-1,0-1 1,0 1-1,0 0 1,0 0 0,0 0-1,0 0 1,0 1 0,1-1-1,-1 0 1,1 1-1,-1 0 1,1 0 0,0 0-1,0 0 1,-1 0-1,1 0 1,0 1 0,5-1-1,2 0 0,0 1-1,0 0 1,0 0-1,17 4 1,-13-2-380,-2 3-383</inkml:trace>
  <inkml:trace contextRef="#ctx0" brushRef="#br0" timeOffset="1">208 1 12051,'0'0'3440,"1"10"-2047,6 8-345,1 1-192,-1 6-352,0-3-64,0 10-104,-2-2-56,-3 4-128,-2 2-40,0-4-56,-2 3-152,0-9-728,3 0-584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38.12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150 9 11867,'-1'-1'183,"1"0"0,-1 1 0,1-1 0,-1 0 0,0 1 1,1-1-1,-1 1 0,0-1 0,0 1 0,1 0 1,-1-1-1,0 1 0,0 0 0,0 0 0,0-1 1,1 1-1,-1 0 0,0 0 0,0 0 0,0 0 1,0 0-1,0 0 0,1 0 0,-1 0 0,0 0 1,0 1-1,0-1 0,0 0 0,1 1 0,-1-1 0,0 0 1,0 1-1,1-1 0,-2 2 0,-3 1-59,1 1 0,1 0-1,-1 0 1,-5 9 0,-6 6 275,-1-4-227,6-4-135,-1-1 1,1 2 0,-11 15 0,20-24-18,-1-1 0,1 0-1,-1 1 1,1-1 0,0 1 0,0 0-1,0-1 1,0 1 0,0 0 0,1 0 0,-1-1-1,1 1 1,0 0 0,0 0 0,0 0-1,0 0 1,0-1 0,0 1 0,1 0 0,0 0-1,-1 0 1,1-1 0,2 5 0,-1-5 55,0 1 0,1-1 0,-1 1 0,1-1 0,-1 0 0,1 0 0,0 0-1,0 0 1,0-1 0,0 1 0,0-1 0,0 1 0,4 0 0,-2 0-14,0-1-1,-1 0 0,1 0 1,0 0-1,0 0 0,0-1 0,0 0 1,6 0-1,9-5 81,10-1-461,-27 6 69,0 0-1,0 0 1,0-1-1,0 1 1,0-1-1,-1 0 1,1 0 0,4-2-1,6-4-1860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38.50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6 0 11883,'-1'1'2184,"-2"3"-472,2 9-303,1 4-193,3 7-384,2-2-168,1 5-256,1 1-64,1 4-128,-4 0-64,2 6-95,-2-3-17,-1-6-337,4 0-271,1-11-984,3-3-648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38.84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119 38 9714,'-3'-9'2939,"3"8"-2784,0-1-1,0 1 1,0 0-1,0 0 1,-1 0-1,1-1 1,0 1-1,-1 0 1,1 0 0,-1 0-1,0 0 1,1 0-1,-1 0 1,0 0-1,0 0 1,1 0-1,-1 0 1,0 0 0,0 1-1,0-1 1,0 0-1,0 0 1,0 1-1,0-1 1,0 1-1,-1-1 1,1 1 0,0 0-1,0-1 1,0 1-1,-1 0 1,1 0-1,-2-1 1,1 1-49,0 0-1,0 0 1,0 0 0,0 0 0,-1 0 0,1 0 0,0 1-1,0-1 1,0 0 0,0 1 0,0 0 0,0 0-1,0-1 1,0 1 0,0 0 0,1 1 0,-1-1 0,-2 2-1,0 0-17,1 1 0,-1-1-1,1 1 1,0 0 0,0 0-1,1 0 1,-1 1 0,-1 4-1,1-1-61,-1 0 0,2 0-1,-1 1 1,1-1-1,0 1 1,1 0-1,0-1 1,1 1 0,0 10-1,0-15-26,1-1-1,0 0 1,-1 0-1,1 0 1,1 0 0,-1-1-1,0 1 1,1 0-1,-1 0 1,1-1-1,0 1 1,0-1 0,0 1-1,0-1 1,0 0-1,0 0 1,6 4 0,-7-5-15,1-1 0,-1 1 0,1 0 1,-1-1-1,1 1 0,0-1 0,-1 1 1,1-1-1,0 0 0,-1 1 1,1-1-1,0 0 0,0 0 0,-1 0 1,1-1-1,0 1 0,-1 0 1,1-1-1,0 1 0,-1-1 0,1 1 1,-1-1-1,1 0 0,0 1 1,-1-1-1,0 0 0,1 0 0,-1 0 1,0-1-1,1 1 0,-1 0 0,0 0 1,2-3-1,8-11-54,0-1-1,-1 0 1,11-26 0,-16 32 79,-5 9-6,1 1 0,-1-1 0,0 1 0,0-1 0,0 1 0,1 0 0,-1-1 0,0 1 0,0-1 0,1 1 0,-1 0 0,0-1 0,1 1 0,-1 0 0,0-1 0,1 1 0,-1 0 0,1-1 0,-1 1 0,0 0 0,1 0 0,-1 0 0,1-1-1,4 9 179,-1 23 192,-4-25-331,2 6-98,0 10-544,11 39 0,-12-55-850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39.19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6 13 12251,'-3'-2'2344,"2"-2"-752,-1-1 753,2 5-1801,0-1-192,10 2-272,27 7-24,-21-2-40,5 1-32,-2-1-688,0 0-560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39.60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51 1 10994,'-1'1'310,"-1"0"0,1 0-1,0 1 1,-1-1-1,1 1 1,0-1 0,0 1-1,0-1 1,0 1-1,0 0 1,1-1 0,-1 1-1,0 0 1,1 0-1,-1 0 1,1-1 0,-1 4-1,6 31 1778,-3-27-1993,35 136 961,-35-137-1005,-3-10-58,-7-10-55,-6-7 6,-19-36 1,29 47 78,1 1 1,0-1-1,0 0 0,0-1 0,1 1 1,0 0-1,1-1 0,-1-9 1,2 16-5,0 1 1,0-1 0,0 0 0,0 1 0,1-1 0,-1 1-1,0-1 1,1 1 0,-1-1 0,1 1 0,0-1 0,-1 1-1,1-1 1,0 1 0,0 0 0,0-1 0,0 1 0,0 0-1,0 0 1,2-2 0,0 1 30,0 0 0,0 1 0,0-1 0,1 1 0,-1 0 0,0 0 0,0 0 0,1 0 0,4 0 0,7-1-20,1 2 0,0 0 1,21 3-1,-29-2-182,14 1-666,2 1 555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39.96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 1 10602,'-1'1'6063,"0"3"-3701,3 13-3038,-1-14 1313,3 18-345,1 0-1,13 33 1,-13-42-234,0 0 1,1 0 0,0-1 0,1 1-1,16 19 1,-21-29-31,-1-1-1,1 1 1,-1-1 0,1 1 0,0-1-1,-1 0 1,1 0 0,0 0-1,0 0 1,0 0 0,0 0 0,0 0-1,0-1 1,0 1 0,0-1-1,0 1 1,1-1 0,-1 0 0,0 0-1,0 0 1,0 0 0,0 0-1,0-1 1,1 1 0,-1 0 0,0-1-1,0 0 1,0 1 0,0-1-1,0 0 1,0 0 0,-1 0 0,1 0-1,0-1 1,0 1 0,1-2-1,2-1 85,0-1-1,-1 1 1,0-1-1,0 0 1,0 0-1,0 0 1,-1 0-1,0-1 1,0 1-1,0-1 1,2-7-1,3-32 198,-7 35-370,1 1 1,-1 0-1,2 0 0,-1 0 0,1 0 0,6-12 0,-4 15-950,0 6-819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40.31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0 112 11907,'0'4'2088,"2"5"-408,0 1-439,1 6-89,2 4-288,-1 2-312,-1 3-160,0-1-232,-3-5-48,0-1-112,0-5-232,-1-2-896</inkml:trace>
  <inkml:trace contextRef="#ctx0" brushRef="#br0" timeOffset="1">17 4 12579,'-1'-1'2056,"-1"-2"-864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34.72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17 1 8186,'-6'0'3408,"-4"1"-1575,19 5-449,-9 10-104,6 2-119,3 7-297,-7 6-184,24 7-184,1 2-24,10 10-72,-5-6-72,1 2-112,-3-2-80,-1-13-72,-4 2-32,-7-13-568,-2-6-416,-3-6-1936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41.06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172 230 11458,'0'-3'291,"0"1"0,-1-1 0,1 0 0,-1 0 0,1 1 0,-1-1 0,0 0 0,0 1 0,-1-1 0,1 1 0,0-1-1,-1 1 1,1 0 0,-1 0 0,0-1 0,0 1 0,0 0 0,0 1 0,0-1 0,0 0 0,-3-1 0,2 2-182,1 0 1,-1 0-1,0 0 1,0 1-1,0-1 1,0 1-1,0 0 1,0-1-1,0 1 0,0 1 1,0-1-1,0 0 1,1 1-1,-1-1 1,0 1-1,0 0 1,0 0-1,1 0 1,-6 3-1,3-1-47,0 0 0,0 1-1,1-1 1,-1 1 0,1 0 0,0 1-1,0-1 1,0 1 0,0-1-1,1 1 1,0 0 0,0 1-1,0-1 1,0 0 0,1 1 0,0-1-1,-1 7 1,-1 4 23,1-1-1,1 1 1,0-1 0,1 1 0,1 19-1,0-33-77,0 1 1,0-1-1,0 0 0,1 0 0,-1 1 0,1-1 0,-1 0 0,1 0 1,0 0-1,0 0 0,0 0 0,0 0 0,0 0 0,0 0 1,1 0-1,2 3 0,-3-4-6,1-1-1,-1 1 1,0 0 0,1 0 0,-1-1 0,1 1-1,-1-1 1,1 0 0,-1 1 0,0-1-1,1 0 1,0 0 0,-1 0 0,1 0 0,-1 0-1,1 0 1,-1 0 0,1-1 0,-1 1 0,0 0-1,1-1 1,-1 1 0,1-1 0,-1 0-1,0 1 1,3-3 0,3-1-21,0-2 0,0 1-1,0-1 1,-1 0 0,1 0 0,-2-1 0,1 1-1,7-14 1,1-2-220,18-40 1,-25 43 213,-1 1 1,0-2-1,-1 1 1,-1 0-1,-1-1 1,-1 0-1,-1 0 1,-1 0-1,0 0 1,-1 1 0,-5-24-1,1 30 237,1 23 71,-2 25 145,0 87 503,6-103-807,2 0 1,0 0 0,1 0 0,8 27 0,-9-39-112,1-1 1,0 1 0,1 0 0,0-1-1,0 0 1,0 0 0,0 0 0,1 0-1,0-1 1,0 0 0,1 0 0,-1 0-1,1 0 1,8 3 0,-11-6-5,0 0-1,0 0 1,0-1-1,1 0 1,-1 1 0,0-1-1,1 0 1,-1-1 0,1 1-1,0-1 1,-1 0 0,1 1-1,-1-1 1,1-1 0,0 1-1,-1-1 1,1 1 0,-1-1-1,1 0 1,-1 0 0,0-1-1,1 1 1,-1-1 0,0 1-1,0-1 1,0 0-1,0 0 1,0-1 0,0 1-1,-1 0 1,3-4 0,2-2 16,0 0 0,-1 0 0,0 0 0,0-1 0,-1 0 0,0 0 0,4-12 0,-8 18-17,0 1-1,0-1 0,0 1 0,0-1 0,-1 0 1,1 1-1,-1-1 0,0 0 0,0 1 0,0-1 1,0 0-1,0 0 0,-1 1 0,1-1 0,-1 0 1,0 1-1,0-1 0,0 1 0,0-1 1,0 1-1,0-1 0,-1 1 0,1 0 0,-1 0 1,0-1-1,1 1 0,-1 0 0,0 1 0,0-1 1,0 0-1,-1 0 0,-2-1 0,4 3-6,0-1 1,0 0-1,0 1 0,0-1 0,0 1 0,0 0 1,0-1-1,-1 1 0,1 0 0,0 0 0,0 0 1,0 0-1,0 0 0,-1 0 0,1 0 0,0 0 1,0 0-1,0 0 0,0 1 0,-1-1 1,-1 1-1,1 0-1,0 1 1,0-1-1,0 1 1,0-1-1,1 1 1,-1 0 0,0-1-1,1 1 1,-1 0-1,-1 3 1,-1 1 17,1 2 0,-1-1 0,1 0 1,0 1-1,-3 12 0,5-11 51,-1 0 0,1 1 0,1-1 1,0 1-1,0-1 0,1 1 0,0-1 0,0 0 0,1 1 1,5 13-1,-6-20-71,0 0 0,0 0 1,1 0-1,-1 0 0,1 0 0,-1 0 1,1-1-1,0 1 0,0-1 1,1 1-1,-1-1 0,0 0 0,1 1 1,-1-1-1,1-1 0,0 1 0,-1 0 1,1-1-1,0 1 0,0-1 1,0 0-1,0 0 0,1 0 0,-1 0 1,0 0-1,0-1 0,1 0 1,-1 0-1,0 1 0,0-2 0,1 1 1,-1 0-1,4-2 0,58-17-4375,-39 11 1751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41.43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204 41 11538,'0'-1'229,"0"-1"0,0 0 0,0 0-1,-1 0 1,1 0 0,-1 0-1,0 1 1,1-1 0,-1 0-1,0 1 1,0-1 0,0 0 0,0 1-1,0-1 1,-1 1 0,1 0-1,0-1 1,-1 1 0,1 0-1,-1 0 1,1 0 0,-1 0 0,0 0-1,1 0 1,-1 0 0,-3-1-1,1 2-3,1 0 1,0 0-1,-1 0 0,1 0 0,0 1 0,-1-1 0,1 1 0,0 0 0,0 0 0,0 0 0,0 1 1,-1-1-1,2 1 0,-7 3 0,-4 3-4,-1 2-1,1-1 1,1 2 0,0-1 0,-21 25 0,31-31-217,-1-1 0,1 1 0,-1 0 0,1 0 0,1 0 0,-1 0 0,0 0 0,1 0 0,0 0 1,0 1-1,-1 7 0,2-9-4,1 0 0,-1 1 1,0-1-1,1 0 0,0 0 0,0 0 1,0 0-1,0 0 0,0 0 1,1 0-1,-1 0 0,1 0 0,0 0 1,0-1-1,0 1 0,0-1 1,5 5-1,-4-4 1,1 0-1,0 0 1,0 0 0,0-1-1,0 1 1,0-1 0,1 0-1,-1 0 1,1-1 0,-1 1 0,1-1-1,0 0 1,0 0 0,-1-1-1,1 1 1,0-1 0,0 0 0,0 0-1,-1-1 1,10-1 0,-7 0 13,-1 0-1,1 0 1,-1 0 0,0-1 0,0 0 0,0 0 0,0-1 0,-1 0-1,1 0 1,-1 0 0,0 0 0,0-1 0,-1 0 0,6-7 0,-8 9 17,0 0 1,0-1 0,-1 1-1,0-1 1,1 1 0,-1-1-1,0 1 1,-1-1 0,1 0-1,-1 0 1,1 1 0,-1-1-1,0 0 1,-1 0 0,1 1-1,-1-1 1,1 0 0,-1 1-1,0-1 1,0 1 0,-2-5 0,-2-2 27,0 0 1,0 0 0,-1 0 0,0 1 0,-13-16 0,13 19-538,6 6 449,0 0 0,0 0 0,0 0 0,0 0 0,0 1 0,0-1 0,0 0 0,0 0-1,0 0 1,0 0 0,1 0 0,-1 0 0,0 0 0,0 0 0,0 0 0,0 0 0,0 1 0,0-1 0,0 0-1,0 0 1,0 0 0,0 0 0,0 0 0,0 0 0,0 0 0,0 0 0,0 1 0,0-1 0,0 0 0,0 0-1,0 0 1,0 0 0,0 0 0,0 0 0,0 0 0,0 0 0,-1 1 0,1-1 0,0 0 0,0 0 0,0 0-1,0 0 1,0 0 0,0 0 0,0 0 0,0 0 0,0 0 0,0 0 0,0 0 0,-1 0 0,1 0 0,0 0-1,0 0 1,0 0 0,0 1 0,0-1 0,0 0 0,0 0 0,0 0 0,-1 0 0,1 0 0,0 0 0,0 0-1,0 0 1,0-1 0,0 1 0,0 0 0,0 0 0,-1 0 0,4 8-1961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46.00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164 65 6017,'5'-14'5682,"-4"12"-5038,0-1 0,-1 1 0,1-1 1,0 0-1,-1 1 0,0-1 0,1-5 0,-1 7-542,-1 0-1,1 0 0,0 0 0,-1 0 1,1 0-1,-1 0 0,1 0 0,-1 0 0,0 0 1,1 0-1,-1 0 0,0 0 0,0 1 0,1-1 1,-1 0-1,0 0 0,0 1 0,0-1 1,0 1-1,0-1 0,0 1 0,0-1 0,0 1 1,-2-1-1,-3 0 14,0-1 0,0 1 0,0 1 0,0-1 0,0 1 1,0 0-1,0 1 0,0-1 0,0 1 0,0 0 0,0 1 0,0-1 1,0 1-1,1 0 0,-1 1 0,0-1 0,-8 7 0,14-9-116,-1 0 0,1 1 0,0-1 0,-1 0 0,1 1 0,-1-1 0,1 0 0,0 1 0,-1-1 0,1 1 0,0-1 0,-1 1 1,1-1-1,0 1 0,0-1 0,-1 1 0,1-1 0,0 1 0,0-1 0,0 1 0,0 0 0,0-1 0,0 1 0,0-1 0,0 1 0,0-1 0,0 1 0,0 0 0,0-1 0,0 1 0,0-1 0,1 1 0,-1-1 0,0 1 0,0-1 0,0 1 0,1-1 0,-1 1 0,0-1 0,1 1 0,-1-1 0,1 0 0,-1 1 0,0-1 0,1 1 0,-1-1 0,1 0 0,-1 0 0,1 1 0,-1-1 0,1 0 0,-1 0 0,2 1 0,33 12-62,-30-11 58,-4-2 3,19 6-8,0 1 0,26 14 0,-40-18 16,-1 0 0,1 1 0,-1 0 0,1 0 0,-1 0 0,-1 1 0,1-1 0,-1 1 0,1 1 0,-1-1 0,5 11 0,-8-15-3,0 1 0,0-1 0,0 1 0,-1 0 0,1-1 0,-1 1 0,1 0 0,-1-1 0,0 1 0,0 0 0,1 0 0,-1-1 0,0 1 1,-1 0-1,1 0 0,0-1 0,0 1 0,-1 0 0,1 0 0,-2 2 0,1-2 27,-1 0-1,1 1 1,-1-1 0,0 0-1,0 0 1,0 0 0,0 0-1,0 0 1,0-1 0,-1 1 0,-3 2-1,-5 1 115,0-1-1,0 0 0,0 0 1,0-1-1,-13 2 0,14-4-111,1 0-1,-1 0 1,1-1-1,0 0 1,-15-2-1,21 2-170,0-1 1,0 1-1,-1-1 0,1 0 0,0 0 0,0 0 1,0 0-1,0-1 0,1 1 0,-1-1 0,0 0 1,1 1-1,-1-1 0,1 0 0,-1-1 0,1 1 0,0 0 1,0-1-1,0 1 0,-2-5 0,3-4-1626,5 1 606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08:46.47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10722,'10'3'801,"0"0"0,0 0-1,-1 0 1,1 2-1,-1-1 1,0 1 0,12 9-1,2 3 115,29 27 0,-43-34-754,-1 0 0,0 0 0,0 1 0,-1 0 0,0 0 0,-1 0 0,-1 1 0,0 0 0,0 1 0,-1-1 0,0 1 0,-1-1 0,-1 1 0,0 0 0,-1 0 0,0 0 0,-2 23 0,0-21-172,0-1 0,-1 0-1,-1-1 1,0 1 0,-1 0-1,0-1 1,-1 0-1,0 0 1,-1 0 0,-1-1-1,0 1 1,-1-2-1,0 1 1,0-1 0,-2 0-1,-14 14 1,-6-2-991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31:45.45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75 4385,'6'-2'9194,"12"-10"-8562,-17 10-557,0 0-1,1 0 1,-1 0-1,0 0 1,1 0 0,-1 0-1,1 1 1,-1-1-1,1 0 1,0 1 0,0-1-1,4-1 1,13-15 42,-14 12-95,-4 6-24,-1 0 0,1-1-1,-1 1 1,1-1 0,-1 1 0,0-1-1,1 1 1,-1-1 0,1 1 0,-1-1-1,0 0 1,1 1 0,-1-1 0,0 1-1,0-1 1,0 0 0,0 1 0,1-1 0,-1-1-1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31:46.98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0 102 3137,'1'-6'9387,"8"-2"-6525,11-2-2141,-17 8-628,1 0 0,0 1 0,-1-1 0,1-1 0,-1 1 0,0 0 0,0-1 0,1 0 0,-2 0 0,1 0 0,0 0 0,3-6 0,22-9 203,-24 14-314,-2 3-17,0 0 1,0 0-1,0 0 0,0-1 1,0 1-1,0-1 1,-1 1-1,1-1 0,-1 0 1,2-2-1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32:07.18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4599 1 2345,'-3'0'9345,"-12"11"-8036,0 2-923,-1-2 1,-30 19-1,45-30-389,-42 27 235,0-3 0,-2-1 0,-48 17 0,-8 4-107,13-5-42,30-17-43,-155 54 71,77-34-76,-51 13 2,55-11-22,12-3 3,2-7-7,-86 20 4,-104 38 7,282-83-22,-177 58-2,-387 136-12,394-120-1,58-24 6,-242 113 9,-64 83-196,225-92-21,139-99 192,-78 80-539,63-52-383,51-51 438,3-1-73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32:09.28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306 65 6505,'-4'-24'5558,"-4"2"-3488,7 21-2016,0 0 0,0-1 1,0 1-1,0 0 0,0-1 1,0 1-1,-1 0 0,1 0 1,0 0-1,-1 0 0,1 0 1,-1 0-1,1 1 0,-1-1 1,1 0-1,-1 1 0,1-1 1,-1 1-1,0 0 0,1-1 0,-1 1 1,0 0-1,1 0 0,-1 0 1,0 0-1,-2 1 0,0 0 23,-1 0 0,0 0-1,1 0 1,-1 1 0,1 0 0,0 0-1,-1 0 1,1 0 0,0 1-1,0-1 1,-6 7 0,-5 5 129,-19 23 0,14-15-41,5-6-50,1 1-1,1 0 1,0 1-1,2 0 1,0 1-1,-13 30 1,19-37-71,1 1 0,0-1 0,1 1 0,0-1 1,1 1-1,0 0 0,1 0 0,0 0 0,1 0 1,1 0-1,0 0 0,4 15 0,-4-23-41,0 0 0,0-1 1,1 1-1,0-1 0,0 0 0,0 1 0,0-1 0,1 0 0,-1 0 0,1-1 0,0 1 0,0-1 0,1 1 0,-1-1 0,1 0 0,0 0 1,0 0-1,0-1 0,0 1 0,0-1 0,0 0 0,1 0 0,-1-1 0,0 1 0,1-1 0,0 0 0,-1 0 0,1 0 0,0-1 0,0 0 1,-1 0-1,7 0 0,2-2 16,0 1-1,0-2 1,0 1 0,0-2 0,-1 0 0,1 0 0,-1-1 0,0-1 0,-1 0 0,18-12 0,-21 13 99,0-1 0,-1 0 1,1-1-1,-2 0 0,1 0 1,-1 0-1,0-1 0,0 0 1,-1 0-1,8-16 0,-11 17-25,0 1-1,0-1 1,0 1-1,-1-1 1,0 1-1,0-1 1,-1 0-1,0 0 1,0 1-1,-1-1 1,0 0-1,0 0 1,0 1-1,-1-1 1,0 1-1,-3-8 1,-1-1 4,-1 1 1,0 1-1,-17-24 1,21 32-126,0 1 0,-1-1 1,0 1-1,0 0 0,0 0 0,0 1 0,0-1 1,-1 1-1,0 0 0,0 0 0,1 1 0,-2-1 1,1 1-1,-5-2 0,9 4-56,0 0 1,0-1-1,-1 1 1,1 0-1,0 0 1,0 0-1,0 0 1,0 0-1,0 0 0,0 0 1,0 0-1,0 1 1,0-1-1,0 0 1,0 1-1,0-1 1,0 0-1,0 1 0,0-1 1,0 1-1,1 0 1,-2 0-1,-4 9-1516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32:09.70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 0 11586,'-1'6'2017,"-1"3"-297,6 5-567,1 1-41,0 0-392,3 2-160,2-1-328,0 0-88,2-2-88,3 0-128,-6-3-840,-5-2-720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32:10.10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23 44 11298,'-3'3'448,"1"0"1,-1 0-1,1 0 0,0 0 0,0 1 0,0-1 0,1 1 0,-3 6 0,3-6-322,1 0-1,-1 0 1,1 0-1,0 0 1,0 0 0,1 0-1,-1 0 1,1 0-1,0 0 1,0-1-1,0 1 1,3 6 0,-1-2-32,0 0 1,0-1 0,1 1 0,0-1-1,8 11 1,-10-16-87,0 0 1,0 0-1,1 1 0,-1-1 1,1-1-1,-1 1 1,1 0-1,0-1 0,0 1 1,0-1-1,-1 0 0,1 0 1,0 0-1,1 0 0,-1 0 1,0-1-1,6 1 0,0-1-1,0 0 0,-1-1 0,1 0 0,0 0 0,0-1 0,-1 0 0,1-1 0,-1 0 0,0 0-1,0-1 1,0 0 0,0 0 0,-1-1 0,1 1 0,-1-2 0,0 1 0,-1-1 0,1 0 0,-1-1-1,0 0 1,-1 1 0,0-2 0,0 1 0,0-1 0,-1 1 0,0-1 0,-1-1 0,5-15-1,-4 12 12,-3 9-1,1 0 0,-1 0 1,0-1-1,-1 1 0,1 0 0,0-1 0,-1 1 0,0 0 0,0-1 0,0 1 1,0-1-1,0 1 0,-2-7 0,2 10-2,0 0 0,-1-1 0,1 1 1,0 0-1,0 0 0,0 0 0,-1 0 0,1-1 0,0 1 1,0 0-1,0 0 0,-1 0 0,1 0 0,0 0 0,0 0 0,-1 0 1,1 0-1,0 0 0,0 0 0,-1 0 0,1 0 0,0 0 1,-1 0-1,1 0 0,0 0 0,0 0 0,-1 0 0,1 0 1,0 0-1,0 0 0,-1 0 0,1 0 0,0 0 0,0 1 1,0-1-1,-1 0 0,1 0 0,0 0 0,0 0 0,0 1 1,-1-1-1,1 0 0,0 0 0,-7 10 350,5-5-254,0 1 0,0 0 0,1 0 0,0 1 0,0-1 0,0 0 1,1 0-1,0 1 0,0-1 0,0 0 0,1 0 0,2 12 0,1-5-87,-1-1 1,2 1-1,0-1 0,0 0 0,9 13 1,-12-21-396,0-1 0,1 1 1,0-1-1,0 0 0,0 0 0,0 0 1,0 0-1,0-1 0,6 4 0,5 1-2616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9:53.08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3 113 11290,'-2'-1'1865,"2"-2"-441,73-81 2737,-69 87-4185,-2-5 40,4-2-16,2-1-128,0-4-592,0 2-400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32:10.47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27 132 10970,'-3'0'1945,"-2"2"-481,5 8-304,0 2-47,4 5-233,1 1-136,2 1-288,1 3-104,-1-5-152,0 1-48,-2-3-120,0-6-328,3 3 976</inkml:trace>
  <inkml:trace contextRef="#ctx0" brushRef="#br0" timeOffset="1.04">8 10 12195,'-3'-1'1640,"0"0"-1384,2-3-184,6 0-112,3 6-408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32:10.86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 50 12483,'0'-1'190,"-1"0"1,1 0 0,-1-1-1,1 1 1,0 0 0,-1-1-1,1 1 1,0 0 0,0-1-1,0 1 1,0-1 0,0 1-1,0 0 1,0-1 0,1 1-1,-1 0 1,0-1-1,1 1 1,-1 0 0,1-1-1,0 1 1,1-2 0,-1 1-81,1 1 1,-1-1-1,1 1 1,0 0-1,0 0 1,-1 0-1,1 0 1,0 0-1,0 0 1,0 0-1,0 1 1,0-1-1,3 0 1,4 0-13,-1 0 0,1 0 1,-1 1-1,0 1 0,1-1 0,13 4 1,-17-3-75,-1 0 0,1 0 1,0 1-1,-1 0 0,1 0 1,-1 0-1,0 0 0,1 1 1,5 4-1,-9-5-20,1-1 0,-1 0 0,0 1 0,0 0 0,1-1 0,-1 1 0,-1-1 0,1 1 0,0 0 0,0 0 0,0 0 0,-1 0 0,1-1 0,-1 1 0,0 0 0,1 0 1,-1 0-1,0 0 0,0 0 0,0 0 0,-1 0 0,1 0 0,0 0 0,-1 0 0,1-1 0,-1 1 0,-1 3 0,-6 12 14,0 0-1,-2 0 1,0-1 0,-19 23 0,18-28 61,2 2 1,0-1-1,1 1 1,0 1-1,0 0 1,2 0-1,0 0 1,-4 15-1,9-27-59,0 0 1,1-1-1,-1 1 1,1 0-1,0-1 1,0 1-1,-1 0 1,1 0-1,0-1 1,0 1-1,1 0 1,-1 0-1,0-1 1,1 1-1,-1 0 1,1-1-1,-1 1 1,1 0-1,0-1 1,-1 1-1,1-1 1,0 1-1,0-1 1,0 1-1,1-1 1,-1 0-1,0 1 1,0-1-1,1 0 1,-1 0-1,0 0 1,1 0-1,-1 0 1,1-1-1,0 1 0,-1 0 1,1-1-1,0 1 1,-1-1-1,1 1 1,0-1-1,-1 0 1,1 0-1,3 0 1,6 0-443,0 0 0,1-1 1,-1 0-1,0-1 0,17-5 1,-5 0-3063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32:11.24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35 10954,'2'2'2113,"1"-3"31,10-2-1040,1-1-39,0-5-465,4 1-216,3 0-288,5 5-96,9 2-648,-3 2-592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32:13.74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17 8 11114,'-4'-2'1761,"-1"-3"-585,-1 5 32,5 6-200,4 6-87,-3 13-177,4 5-104,-1 7-160,-1 3-64,4 1-144,-3 2-56,0 2-120,-3-1-24,2 1-32,3-4-48,-4-8-760,6-4-640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32:14.15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1 134 11939,'50'-13'5305,"9"-3"-4749,-36 8-416,2-1-30,25-13-1,-44 18-92,1 1 0,-1-1-1,0 0 1,0-1 0,0 1-1,-1-1 1,0 0 0,8-10-1,-12 14-13,-1 1 1,0 0-1,1-1 0,-1 1 0,0-1 1,1 1-1,-1 0 0,0-1 0,0 1 1,1-1-1,-1 1 0,0-1 0,0 1 0,0-1 1,0 1-1,0 0 0,0-1 0,0 1 1,1-1-1,-1 1 0,-1-1 0,1 1 1,0-1-1,0 1 0,0-1 0,0 1 0,0-1 1,-1 0-1,-11-2 87,-21 10 118,25-4-64,-1 1 0,1 0 0,0 1 0,1 0 0,-1 0 0,1 1 0,0-1 0,0 2 0,1-1-1,0 1 1,0 0 0,0 0 0,1 0 0,-6 11 0,9-14-77,0 1 0,0-1 0,0 1 1,0-1-1,1 1 0,-1-1 0,1 1 0,1 0 0,-1-1 1,0 1-1,1 0 0,0 0 0,0 0 0,1 0 0,0-1 1,-1 1-1,1 0 0,1-1 0,-1 1 0,1-1 0,0 1 0,0-1 1,0 1-1,0-1 0,1 0 0,0 0 0,-1 0 0,7 5 1,-5-5-134,1 0 1,-1 0-1,1 0 1,0-1-1,1 0 1,-1 0-1,0 0 1,1 0 0,0-1-1,0 0 1,-1 0-1,1-1 1,0 0-1,0 0 1,1 0-1,-1 0 1,0-1 0,0 0-1,0-1 1,0 1-1,0-1 1,0 0-1,0-1 1,0 1-1,0-1 1,0 0 0,6-4-1,15-9-2121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32:14.52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25 0 12123,'-4'3'2312,"-3"8"-231,-2 8-385,5 10-304,4 6-184,2 5-239,-2-3-201,7 7-328,1 1-136,-3-2-184,8 0-40,-3-8-304,-4-7-408,1-1-1113,-2-4 2842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9:32:14.97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75 12555,'1'-8'2304,"3"-8"-904,8 4-175,3 2-73,6 3-216,1 4-400,7 1-160,7-1-240,-1-1-64,7-1-352,-2 0-440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2:51.300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2 3 10314,'-2'-2'-792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9:54.33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1 177 14411,'1'1'142,"0"-1"0,-1 0 0,1 0 0,0 0 0,0 0 0,0 0 0,-1 0-1,1 0 1,0 0 0,0 0 0,0 0 0,0-1 0,-1 1 0,1 0 0,0-1 0,0 1 0,-1 0 0,1-1 0,0 1 0,-1-1 0,1 1-1,0-1 1,-1 1 0,2-2 0,19-17 433,-16 14-370,6-7-60,0 0 1,12-20 0,13-15 17,-35 46-154,1-1 1,-1 0 0,1 0-1,-1 0 1,0 0-1,0-1 1,0 1 0,0 0-1,0 0 1,0-1-1,0-1 1,-1 3-7,0 0 0,0 1 0,0-1 0,0 0-1,0 1 1,0-1 0,0 1 0,-1-1 0,1 0 0,0 1 0,0-1 0,0 1 0,-1-1 0,1 0 0,0 1 0,-1-1-1,1 1 1,-1-1 0,1 1 0,0-1 0,-1 1 0,1 0 0,-1-1 0,1 1 0,-1 0 0,0-1 0,1 1 0,-1 0 0,1-1-1,-1 1 1,0 0 0,1 0 0,-1 0 0,1 0 0,-1 0 0,0-1 0,1 1 0,-1 0 0,0 0 0,1 1 0,-1-1-1,1 0 1,-1 0 0,0 0 0,0 1 0,-2 0 2,0 0-1,0 1 1,0-1 0,0 1-1,1 0 1,-1 0-1,1 0 1,-1 0 0,1 0-1,0 1 1,0-1-1,0 1 1,0-1 0,0 1-1,-2 5 1,-5 5 8,5-7-9,0 0-1,0 1 1,1-1-1,0 1 1,0 0 0,1-1-1,0 1 1,0 0 0,0 1-1,0 12 1,2-18-30,0 0-1,0 1 1,0-1 0,0 0-1,0 1 1,1-1 0,-1 0 0,1 0-1,0 1 1,0-1 0,0 0-1,0 0 1,1 2 0,88 141 1746,-88-144-1600,-1 1-1,1-1 1,0 1 0,0-1-1,-1 1 1,1-1 0,0 0-1,0 0 1,0 0 0,0 0-1,1 0 1,-1-1 0,0 1-1,0 0 1,0-1 0,1 0-1,-1 0 1,0 1 0,0-1-1,1-1 1,-1 1 0,0 0-1,0 0 1,4-2 0,5 0-99,-1 0 1,1-1 0,13-5-1,-17 5-27,0-1 0,0 0-1,-1 0 1,1-1 0,-1 0-1,0 0 1,-1 0 0,1-1-1,-1 1 1,6-9 0,2-5-641,-2 1 0,14-27 0,-14 20 2205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12.32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36 12139,'10'5'1968,"13"4"-904,6-6-152,4-1-247,3-2-113,1-4-264,4-1-88,-5-3-160,1-5-128,-7 4-512,0 2-289,-11-1-991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12.71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82 261 10930,'-7'7'1364,"5"-5"-1071,-1 1 1,1-1-1,-1 0 1,1-1-1,-1 1 1,1 0 0,-7 2-1,8-4-249,0 0 1,0 0-1,-1 0 0,1 0 1,0 0-1,-1 0 0,1 0 1,0 0-1,0 0 0,-1-1 1,1 1-1,0 0 0,0-1 0,0 1 1,0-1-1,0 1 0,-1-1 1,1 0-1,0 0 0,0 1 1,0-1-1,1 0 0,-1 0 0,0 0 1,-1-1-1,0-1-17,0 1 0,0-1-1,0 0 1,1 0 0,-1 0-1,1 0 1,-1 0 0,1 0 0,0 0-1,0-1 1,1 1 0,-1 0 0,0-1-1,1 1 1,0 0 0,0-1-1,0 1 1,0 0 0,1-1 0,-1 1-1,1 0 1,0-1 0,0 1 0,2-5-1,4-8-23,1 0 0,0 0 0,17-22 0,-10 16 48,-9 12-31,-1 1-2,1 0 0,-1 1 1,2-1-1,9-9 0,-14 16 3,0 0 1,0 1-1,1-1 0,-1 0 0,0 1 0,1 0 0,-1-1 1,1 1-1,0 0 0,-1 0 0,1 1 0,0-1 1,0 0-1,-1 1 0,1 0 0,0 0 0,0 0 0,0 0 1,-1 0-1,7 1 0,-7 0 9,0 0 0,-1-1 0,1 1 0,0 0 0,0 0 0,0 1 0,0-1 0,-1 0 0,1 1 0,-1-1 0,1 1-1,-1-1 1,1 1 0,-1-1 0,0 1 0,0 0 0,0 0 0,0 0 0,1 2 0,13 42 388,-12-35-364,47 195-1212,-47-192-179,-1-11-1141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13.14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59 1 7986,'-3'0'465,"1"0"0,-1 0 1,0 0-1,0 1 0,0-1 1,1 1-1,-1-1 1,0 1-1,1 0 0,-1 0 1,0 0-1,1 1 0,-1-1 1,1 1-1,0-1 0,-3 3 1,3-2-373,1 0 0,0-1 0,0 1 0,0 0 1,0 0-1,0 0 0,0 0 0,0 0 0,1 0 1,-1 0-1,1 0 0,0 0 0,-1 1 0,1-1 0,0 0 1,0 0-1,0 0 0,1 0 0,-1 0 0,0 0 1,1 1-1,1 2 0,2 6 25,0-1 0,0 0 0,1 0 0,1 0 0,0-1 0,0 1 1,1-2-1,0 1 0,0-1 0,11 9 0,-14-13-111,1 0 0,-1-1 0,1 0 0,0 0 0,0 0 0,0-1 0,0 1 0,1-1 0,9 2 0,-12-3-7,0-1 0,1 1 0,-1-1 0,1 0-1,-1 0 1,0-1 0,1 1 0,-1-1-1,0 0 1,1 1 0,-1-1 0,0-1 0,0 1-1,1 0 1,-1-1 0,0 0 0,3-2-1,-2 1 2,0 0-1,-1 0 1,1-1-1,-1 0 0,1 1 1,-1-1-1,0 0 1,-1-1-1,1 1 0,-1 0 1,0-1-1,0 0 0,0 1 1,0-1-1,-1 0 1,0 0-1,0 0 0,1-9 1,-2 10 25,0 1 0,-1-1 0,1 1 0,0-1 0,-1 1 1,0-1-1,0 1 0,0 0 0,0-1 0,-1 1 0,1 0 0,-1 0 0,0 0 1,0 0-1,0 0 0,0 0 0,0 0 0,-1 1 0,1-1 0,-1 1 0,0 0 1,1 0-1,-1 0 0,0 0 0,0 0 0,-1 0 0,-3-1 0,-6 0 59,1 0 0,-1 1 1,0 1-1,1 0 0,-1 1 0,0 0 0,0 1 0,1 0 0,-25 6 0,5 4-2008,30-14 364,4-1-527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13.68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20 401 9754,'0'1'128,"0"-1"1,-1 0-1,1 0 1,0 0-1,0 0 1,0 1-1,0-1 0,0 0 1,0 0-1,0 0 1,0 1-1,0-1 0,0 0 1,0 0-1,0 0 1,0 1-1,0-1 1,0 0-1,0 0 0,0 1 1,0-1-1,0 0 1,0 0-1,0 0 0,0 1 1,0-1-1,0 0 1,0 0-1,0 0 1,0 0-1,1 1 0,-1-1 1,0 0-1,0 0 1,0 0-1,0 0 0,1 1 1,-1-1-1,0 0 1,0 0-1,0 0 1,0 0-1,1 0 0,-1 0 1,0 0-1,1 0 1,14 2 1552,-9-2-1827,-3 0 189,5 1 82,0-1 0,0 0 1,0 0-1,0-1 0,0 0 0,-1 0 0,1-1 1,0 0-1,-1 0 0,14-7 0,-19 8-83,13-8 149,-1 1 1,0-2-1,0 1 0,-1-2 0,12-12 0,-22 20-171,0 0-1,0-1 1,-1 1 0,0-1-1,1 1 1,-1-1 0,0 0-1,-1 0 1,1 0 0,-1 0-1,0 0 1,0-1 0,0 1 0,0 0-1,-1 0 1,1-1 0,-1 1-1,-1 0 1,1-1 0,0 1-1,-1 0 1,0-1 0,0 1-1,0 0 1,-2-4 0,1 5-6,1 0 1,-1 0 0,0 0 0,0 1-1,0-1 1,0 1 0,0 0-1,0-1 1,-1 1 0,1 0 0,-1 0-1,1 1 1,-1-1 0,0 0-1,0 1 1,0 0 0,0-1 0,0 1-1,0 0 1,-5 0 0,-6-2 53,0 1-1,0 1 1,-18 1 0,32-1-69,0 1 0,0 0 0,1 0 1,-1 0-1,0 0 0,0 0 0,0 0 1,0 0-1,0-1 0,0 1 0,0 0 0,0 0 1,0 0-1,0 0 0,0 0 0,0-1 1,0 1-1,0 0 0,0 0 0,0 0 0,0 0 1,0 0-1,0-1 0,0 1 0,0 0 0,0 0 1,0 0-1,0 0 0,0 0 0,0-1 1,0 1-1,0 0 0,0 0 0,-1 0 0,1 0 1,0 0-1,0 0 0,0 0 0,0-1 0,0 1 1,0 0-1,0 0 0,-1 0 0,1 0 1,0 0-1,0 0 0,0 0 0,0 0 0,0 0 1,-1 0-1,1 0 0,0 0 0,0 0 1,0 0-1,0 0 0,0 0 0,-1 0 0,1 0 1,0 0-1,0 0 0,0 0 0,-1 0 0,13-7-40,-2 5 64,1-2 0,-1 0 0,0 0-1,0 0 1,13-10 0,-20 13 2,-1-1 0,1 0 0,-1 0 0,0 0 1,0 0-1,0 0 0,0 0 0,0-1 0,0 1 0,-1 0 0,1-1 0,-1 0 0,0 1 0,1-1 1,-1 0-1,0 0 0,-1 0 0,1 1 0,0-1 0,-1 0 0,0 0 0,0 0 0,0 0 0,0 0 1,-1-4-1,1 4 33,-1 0 1,1 1 0,-1-1 0,0 1-1,0-1 1,-1 1 0,1 0-1,0-1 1,-1 1 0,1 0 0,-1 0-1,0 0 1,0 0 0,0 0-1,0 1 1,0-1 0,0 0 0,0 1-1,0-1 1,-1 1 0,1 0-1,-1 0 1,1 0 0,-1 0 0,1 0-1,-1 1 1,-4-1 0,-2-1-2,-1 2-1,1-1 1,0 1 0,0 1 0,0-1 0,-17 5-1,-78 17-3079,95-21 1252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14.41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116 537 10426,'4'-37'3470,"-2"28"-3142,-1-1-1,0 1 1,0 0 0,-2-11-1,1 17-287,0 1 1,-1 0-1,1-1 0,-1 1 0,0-1 0,0 1 1,1 0-1,-2 0 0,1 0 0,0 0 0,0-1 0,-1 1 1,1 1-1,-1-1 0,1 0 0,-1 0 0,0 1 1,0-1-1,0 1 0,-3-3 0,3 3 4,-1 0 0,1-1 0,0 1 0,-1 0 0,1 0 0,-1 1 0,1-1 0,-1 1 1,1-1-1,-1 1 0,0 0 0,1 0 0,-1 0 0,0 0 0,1 0 0,-1 1 0,1-1 0,-1 1 0,1-1 0,-1 1 0,1 0 0,-1 0 0,1 0 0,0 1 0,-1-1 0,1 0 0,0 1 0,0 0 0,0-1 0,0 1 0,0 0 0,1 0 0,-1 0 0,0 0 0,1 0 1,-2 3-1,2-2 0,-1-1 0,1 1 0,0-1 1,0 1-1,0 0 0,0-1 1,1 1-1,-1 0 0,1 0 1,-1 0-1,1-1 0,0 1 0,0 0 1,0 0-1,1 0 0,-1-1 1,1 1-1,-1 0 0,1 0 0,0-1 1,0 1-1,0-1 0,1 1 1,-1-1-1,0 1 0,1-1 0,0 0 1,-1 1-1,1-1 0,0 0 1,0 0-1,1 0 0,3 2 1,1 0 19,-1 0 0,1-1 0,1 0 0,-1 0 0,0-1 1,1 0-1,0 0 0,-1 0 0,1-1 0,0-1 0,-1 1 1,14-2-1,-12 1-27,1-2 1,-1 1 0,0-1-1,-1 0 1,1-1 0,0 0-1,-1 0 1,1-1 0,-1 0-1,12-8 1,-17 9-36,0 0 0,1 0 0,-1-1 1,0 1-1,0-1 0,-1 0 0,1 0 1,-1 0-1,0 0 0,0 0 0,0-1 0,-1 1 1,1 0-1,-1-1 0,0 0 0,0 1 0,-1-1 1,1 1-1,-1-1 0,0 0 0,-1 1 1,1-1-1,-1 0 0,0 1 0,-1-7 0,0 2-9,-1 0 0,0 0 0,0 0 0,-1 1 0,0-1 0,0 1 0,-1 0 0,0 0 0,0 1 0,-1-1 0,-11-10 0,6 9 15,-1 0 1,-22-13-1,29 19-3,0 0 1,-1 1 0,0 0 0,1-1-1,-1 2 1,0-1 0,0 1-1,-11-2 1,61-5-7,-19 8 44,-1-1 0,0 0 0,0-2 0,0-1 0,45-14 1,-61 16-41,6-3 78,-14 3-25,-8 3-3,-42 5 71,13-1-29,-43 0 0,69-5-60,1 0 1,0-1-1,-1 0 0,1-1 1,0 0-1,0-1 0,0 0 1,-19-8-1,26 9-65,0 0 1,0 0-1,0 0 0,1 0 0,-1 0 1,1-1-1,-1 1 0,1-1 1,0 0-1,-1 1 0,1-1 0,1 0 1,-1 0-1,0 0 0,1-1 1,0 1-1,-1 0 0,1 0 0,1-1 1,-1 1-1,0-1 0,1 1 1,0-1-1,0 1 0,0-1 0,0 1 1,0-1-1,1 1 0,-1-1 1,1 1-1,0 0 0,0-1 0,0 1 1,1 0-1,-1 0 0,1 0 1,0 0-1,4-6 0,7-8-1217,1-8-421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14.95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41 279 16171,'11'3'304,"0"0"-1,0-1 1,0-1-1,0 0 0,0 0 1,0-1-1,15-1 0,-4 0-41,-18 1-224,221 5 1608,-187-3-1436,46-3 0,-55-1-155,-13 5-14,-14-2-29,-8 0-15,-33 2-28,11 0 24,-5-2 14,-1-1 0,1-1 0,0-2 0,-49-10 0,38 2-32,-45-18 1,77 25 9,-1-1 1,1-1-1,0 0 0,1-1 1,0 0-1,0-1 1,0 0-1,-13-14 1,22 20 12,-1-1 0,1 1 0,0-1-1,0 0 1,0 0 0,0 0 0,0 0 0,1 0 0,-1-1 0,1 1 0,0 0 0,0-1 0,0 1 0,0-1 0,1 1-1,0-1 1,-1 1 0,1-1 0,0 0 0,1 1 0,-1-1 0,1 1 0,-1-1 0,1 1 0,0-1 0,0 1 0,1 0 0,-1-1-1,1 1 1,0 0 0,-1 0 0,1 0 0,1 0 0,-1 1 0,0-1 0,1 0 0,-1 1 0,1-1 0,0 1 0,3-2-1,5-3 30,-1 1 0,1 1-1,0 0 1,1 1-1,-1 0 1,1 0-1,0 1 1,-1 1-1,1 0 1,13 0 0,-20 2 20,0 0 1,0 0 0,0 0-1,0 1 1,0 0 0,0 0 0,0 0-1,0 1 1,0 0 0,-1 0-1,1 0 1,-1 0 0,1 1 0,-1 0-1,0 0 1,0 0 0,0 0-1,0 0 1,-1 1 0,1 0-1,-1 0 1,0 0 0,0 0 0,0 0-1,-1 1 1,4 6 0,-5-7-22,1 0 1,-1 0 0,0 0-1,0-1 1,-1 1 0,1 0-1,-1 0 1,0 0-1,0 0 1,0 0 0,-1 0-1,1 0 1,-1 0-1,0 0 1,0 0 0,0 0-1,0 0 1,-1-1 0,0 1-1,0-1 1,0 1-1,0-1 1,0 0 0,-1 1-1,-3 2 1,0 0-254,1 0-1,-2 0 1,1-1 0,-1 0 0,1-1-1,-1 0 1,-1 0 0,1 0-1,0-1 1,-1 0 0,-12 4 0,-2-6-1436,0-4-280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15.37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58 49 10802,'-1'-3'522,"-15"-25"1888,15 26-2268,0 1 1,0 0-1,0-1 0,0 1 0,0 0 0,0 0 1,0 0-1,0 0 0,-1 0 0,1 0 0,0 0 0,-1 0 1,1 0-1,-1 1 0,1-1 0,-3 0 0,4 1-59,-1 0-1,0 1 0,0-1 0,0 1 0,0-1 0,0 0 0,0 1 1,0-1-1,1 1 0,-1 0 0,0-1 0,0 1 0,1 0 0,-1-1 1,0 1-1,1 0 0,-1 0 0,1-1 0,-1 1 0,1 0 0,-1 0 1,1 0-1,0 0 0,-1 0 0,1 0 0,0 0 0,0 0 0,0 0 1,0 0-1,0 0 0,0 0 0,0 1 0,-1 36 1032,3-28-981,0 0 0,0-1 0,1 1 0,0 0 0,1-1 0,0 0 0,0 1 0,1-2 0,0 1 0,1-1 0,0 1 0,13 13 0,-14-17-126,-1 0 0,1-1 1,0 0-1,0 0 1,0 0-1,0-1 0,0 0 1,1 0-1,0 0 1,0 0-1,0-1 0,0 0 1,0 0-1,0-1 1,0 0-1,0 0 0,1 0 1,-1-1-1,0 0 1,1 0-1,10-2 0,-13 1-3,-1 0 1,1-1-1,-1 1 0,1-1 0,-1 0 0,1 0 0,-1 0 1,0-1-1,0 1 0,0-1 0,0 1 0,0-1 0,-1 0 0,1 0 1,-1-1-1,0 1 0,0 0 0,0-1 0,0 1 0,-1-1 0,1 0 1,-1 1-1,0-1 0,0 0 0,0 0 0,-1 0 0,1-4 0,-1 3 47,1 1-1,-1-1 1,0 1-1,-1 0 0,1-1 1,-1 1-1,1-1 1,-1 1-1,-1 0 1,1 0-1,-1 0 0,1-1 1,-1 1-1,0 1 1,-1-1-1,1 0 0,-1 0 1,1 1-1,-1 0 1,0-1-1,0 1 0,-1 0 1,1 1-1,-4-4 1,-2 2 32,0 1 1,0 0 0,0 0 0,0 1-1,0 0 1,-1 1 0,1 0 0,0 0 0,-16 2-1,-35-5-800,60 4 650,-1 0 1,1 0-1,-1 0 1,1 0-1,0 0 1,-1 0-1,1 0 1,0 0 0,-1 0-1,1 0 1,0 0-1,-1 0 1,1 0-1,0-1 1,-1 1-1,1 0 1,0 0-1,-1 0 1,1 0 0,0-1-1,-1 1 1,1 0-1,0 0 1,0-1-1,-1 1 1,1 0-1,0-1 1,0 1 0,-1-1-1,8-7-3919,-3 4 3190,6-7-2501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15.70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170 74 11306,'-3'-4'1777,"-2"2"-489,1-2 40,4 2 1601,15 2-2273,43 4-168,-27-4-56,1-3-136,0 2-24,0-3-128,-2 2-80,-12-3-368,-7 0-352,-6 3-1024</inkml:trace>
  <inkml:trace contextRef="#ctx0" brushRef="#br0" timeOffset="1">25 1 12827,'-5'4'2480,"-6"2"-1319,3-1-281,9-3-344,0 0-232,10 0-392,2-2-344,6 2 1112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16.19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14 255 11851,'5'0'281,"-1"1"0,0-1 0,1 0 0,-1 0 1,0 0-1,1 0 0,-1-1 0,0 0 0,1 0 1,-1 0-1,0 0 0,0-1 0,0 0 1,0 0-1,5-3 0,19-7 561,7 3-191,0 1 1,44-4-1,-56 9-509,-19 3-115,-3-1-12,0 1 1,1-1 0,-1 1-1,0 0 1,1 0-1,-1-1 1,1 1-1,-1 0 1,1 0-1,-1 1 1,0-1 0,1 0-1,-1 0 1,1 1-1,-1-1 1,0 1-1,1-1 1,-1 1-1,0-1 1,0 1 0,1 0-1,-1 0 1,2 1-1,-4 2 146,-6-3-88,-15-3-51,15 1-10,-34-3 22,-56-13 1,85 14-39,0 0 0,0-1 0,0-1 1,0 1-1,1-2 0,0 1 0,0-2 0,1 1 1,-17-14-1,26 18 1,-1 1 1,0 0-1,1-1 0,0 0 0,-1 1 1,1-1-1,0 0 0,0 1 1,0-1-1,0 0 0,0 0 0,0 0 1,0 0-1,1 0 0,-1 0 1,1 0-1,-1 0 0,1 0 0,0 0 1,0-4-1,0 4 6,1 0 1,0 0-1,0 1 1,0-1-1,0 0 1,0 0-1,0 0 1,0 1-1,0-1 1,1 1-1,-1-1 1,1 1-1,-1-1 1,1 1-1,0 0 1,3-2-1,7-4 55,0 2-1,1 0 1,-1 0 0,24-5-1,-34 10-47,22-5 70,-1 0 0,1 2 0,0 1-1,0 1 1,0 0 0,0 2 0,0 1 0,26 6 0,-48-7-297,0-1 0,0 0 1,0 1-1,0-1 0,0 0 0,0 0 0,0 0 1,0 0-1,1 0 0,-1-1 0,0 1 1,3-2-1,-11-6-1159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2:52.904"/>
    </inkml:context>
    <inkml:brush xml:id="br0">
      <inkml:brushProperty name="width" value="0.025" units="cm"/>
      <inkml:brushProperty name="height" value="0.025" units="cm"/>
    </inkml:brush>
  </inkml:definitions>
  <inkml:trace contextRef="#ctx0" brushRef="#br0">4 1 6489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16.61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58 11891,'6'0'1920,"-7"-3"-536,4-4-191,17 1-17,-7-4-56,24 8-328,6-5-152,10 3-240,8 1-56,8-2-111,-1 4-57,-7-5-88,-7 2-32,-9 5-224,-4 6-249,-10 4-695,-3-2-416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17.00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54 219 12491,'-7'-6'2336,"-7"-5"-888,1-5-127,4-1-409,4 1-240,3-6-384,1-2-128,-2-4-136,3 2-96,4 1-664,-2-2-512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7:50.88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1 105 10698,'186'291'2046,"-171"-266"-1929,1-1-1,1 0 1,1-1 0,1-1 0,31 27-1,-41-44-39,-9-5-74,0 0-1,0 0 1,0 0-1,0 0 0,0 0 1,1 0-1,-1 0 1,0 0-1,0 0 1,0 0-1,0 0 0,0-1 1,1 1-1,-1 0 1,0 0-1,0 0 1,0 0-1,0 0 0,0 0 1,0 0-1,0 0 1,0-1-1,1 1 0,-1 0 1,0 0-1,0 0 1,0 0-1,0 0 1,0 0-1,0-1 0,0 1 1,0 0-1,0 0 1,0 0-1,0 0 1,0-1-1,0 1 0,0 0 1,0 0-1,0 0 1,0 0-1,0 0 0,0-1 1,0 1-1,0 0 1,0 0-1,-1 0 1,-1-11 83,-1 0 0,-1 0 1,-5-11-1,3 6-60,0 0 0,-7-32-1,4 8 0,-1-1 0,-2 1 1,-2 0-1,-28-56 0,42 94-25,-1 0 1,0 1-1,0-1 1,1 0-1,-1 0 1,1 0-1,0 0 1,-1 1-1,1-1 1,0 0-1,0 0 1,1-3-1,-1 4 0,0 1 0,0 0 0,0 0 0,0-1-1,0 1 1,0 0 0,0 0 0,0 0 0,1-1 0,-1 1 0,0 0 0,0 0-1,0 0 1,1-1 0,-1 1 0,0 0 0,0 0 0,0 0 0,1 0-1,-1 0 1,0-1 0,0 1 0,1 0 0,-1 0 0,0 0 0,0 0 0,1 0-1,-1 0 1,0 0 0,1 0 0,12 7 0,75 65 19,-47-39-10,145 106 3,-186-138-11,76 43 83,-68-40-44,0-1 0,0 0 0,0 0 0,1 0 0,-1-1 0,1-1 0,10 2-1,-17-3-12,0 1 0,0-1 0,-1 0-1,1 0 1,0 0 0,0 0-1,0 0 1,0 0 0,0-1 0,0 1-1,-1-1 1,1 1 0,0-1-1,0 0 1,-1 0 0,1 1-1,0-1 1,-1 0 0,1-1 0,-1 1-1,1 0 1,-1 0 0,0-1-1,1 1 1,-1-1 0,0 1-1,0-1 1,0 1 0,0-1 0,0 0-1,0 1 1,-1-1 0,1 0-1,-1 0 1,1 1 0,-1-1 0,1 0-1,-1 0 1,0 0 0,0 0-1,0 0 1,0 0 0,-1-2-1,0-7 63,-1-1 0,0 1 0,-1-1 0,-1 1 0,-5-14 0,-7-15 2,-2 1 1,-1 0-1,-44-64 0,26 51-65,-1 1-2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7:51.48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108 0 11274,'-6'1'93,"-1"0"-4,0 0 0,0 1 1,0-1-1,-7 4 1,11-4-79,1 1 0,-1-1-1,1 1 1,-1 0 0,1-1 0,0 1 0,0 0 0,0 1 0,0-1 0,0 0 0,0 0 0,-2 5 0,-1 4 31,0 0-1,1-1 1,1 1 0,0 1-1,0-1 1,1 0 0,0 1-1,1-1 1,0 1 0,1-1-1,1 1 1,0-1 0,0 1-1,1-1 1,0 1 0,1-1-1,0 0 1,1 0 0,1 0-1,-1-1 1,2 1 0,-1-1-1,9 11 1,-13-20-30,1 1-1,-1-1 0,0 1 1,1-1-1,-1 1 1,1-1-1,0 0 1,-1 0-1,1 0 1,0 0-1,0 0 0,-1 0 1,1 0-1,0 0 1,0-1-1,0 1 1,0-1-1,0 0 1,0 1-1,0-1 0,3 0 1,0-1 32,0 0 0,1 0 0,-1-1 0,0 0 0,0 0 0,6-3 0,-1 1 14,38-17 60,-47 21-114,0-1 1,0 1-1,-1-1 0,1 1 0,0-1 0,0 1 0,-1-1 0,1 0 1,0 1-1,-1-1 0,1 0 0,-1 0 0,1 1 0,-1-1 0,1 0 1,-1 0-1,1 0 0,-1 0 0,0 0 0,1 1 0,-1-1 1,0 0-1,0 0 0,0 0 0,0 0 0,0-2 0,4-16 126,-1 2-47,0 0 1,0 1 0,-2-1 0,0-27-1,-5 34-13,1 0 1,-1 1-1,-1 0 0,1-1 0,-2 1 0,1 1 0,-1-1 0,-9-9 0,14 18-69,1-1-1,-1 0 1,0 0-1,0 0 1,0 1 0,0-1-1,0 0 1,0 1-1,0-1 1,0 0 0,0 1-1,0-1 1,0 1-1,0 0 1,0-1-1,0 1 1,0 0 0,0 0-1,-1 0 1,1 0-1,0 0 1,-2 0-1,-2 0 3,-12-5-80,13 3-48,-1 0 0,1 1 0,-1 0 1,0 0-1,1 0 0,-1 1 0,1 0 0,-1 0 0,-8 0 1,-2 7-819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7:52.15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100 242 12083,'1'4'32,"0"0"1,0 0 0,1-1 0,-1 1 0,1-1 0,-1 1 0,1-1 0,0 1 0,1-1 0,3 5-1,28 31 544,-28-36-199,-9-9-138,-12-18-129,-3 4-89,7 10 34,1-1 0,-14-19 0,-2-10 241,-25-55 0,48 84-297,8 6 0,-3 4 1,31-18-20,25-13-460,-43 25 292,22-6-694,-25 10-275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7:52.91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158 262 12459,'-2'3'33,"-1"-1"-1,1 1 1,-1-1 0,0 1 0,0-1 0,0 0 0,0 0-1,-7 3 1,-3 3 141,1 0-6,1 1 0,1 1 0,-1 0-1,1 0 1,1 1 0,0 0 0,1 1 0,-10 17-1,15-24-136,1 0 0,0 0 0,0 0 0,1 0 0,-1 0 0,1 0 0,0 1 0,1-1-1,-1 0 1,1 1 0,0 5 0,1-7-20,0 0 0,0 0 0,0 0-1,0 0 1,1 0 0,-1-1 0,1 1-1,0-1 1,0 1 0,1-1 0,-1 0 0,1 1-1,-1-1 1,1 0 0,0-1 0,5 5 0,-1-2-4,0 0 1,0-1-1,1 1 1,-1-2 0,1 1-1,0-1 1,0 0 0,0-1-1,0 1 1,1-2-1,-1 1 1,1-1 0,9 0-1,-16-1-2,1-1 1,-1 1-1,0 0 0,0-1 0,0 1 0,0-1 1,1 0-1,-1 0 0,0 0 0,0 0 1,0 0-1,0 0 0,-1 0 0,1-1 0,0 1 1,0-1-1,-1 1 0,1-1 0,2-3 0,-2 3 3,-1 0-4,0 0 0,0 0 0,0 0 0,0 0 0,0 0 0,0 0 0,-1 0 0,1-1-1,-1 1 1,1 0 0,-1 0 0,0-1 0,0 1 0,0-3 0,5-54 39,-3 1 0,-6-87 0,-1 127-46,0 0-1,-1 1 1,0 0-1,-2 0 1,0 0-1,-12-18 1,5 8 1,11 18 5,-1-1 0,0 1 1,-1 0-1,0 0 1,0 0-1,-1 1 0,0 0 1,-10-9-1,17 17-2,0 0 0,0 0 0,0 0-1,0 0 1,0-1 0,0 1 0,-1 0 0,1 0-1,0 0 1,0 0 0,0 0 0,0 0 0,0 0-1,0 0 1,0 0 0,0 0 0,0 0 0,0 1-1,-1-1 1,1 0 0,0 0 0,0 0 0,0 0-1,0 0 1,0 0 0,0 0 0,0 0 0,0 0-1,0 0 1,0 0 0,0 0 0,0 0-1,-1 0 1,1 0 0,0 0 0,0 1 0,0-1-1,0 0 1,0 0 0,0 0 0,0 0 0,0 0-1,0 0 1,0 0 0,0 0 0,0 0 0,0 0-1,0 1 1,0-1 0,0 0 0,0 0 0,0 0-1,0 0 1,0 0 0,0 0 0,0 0 0,0 0-1,0 0 1,1 12 36,10 19-9,67 75 79,57 103 177,-109-155-215,18 5-4,-41-55-128,1 0 0,0 0 0,0 0 0,1 0 1,-1 0-1,1-1 0,0 0 0,0 0 0,10 4 0,-4-7-693,-2-8-248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21.25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190 83 8770,'-1'-5'791,"0"0"0,-1-1 1,1 1-1,-2 0 0,1 0 0,0 1 0,-1-1 1,0 0-1,-6-8 0,7 11-668,-1 0-1,1 0 1,0 0-1,-1 0 1,1 0-1,-1 0 1,0 0-1,1 1 1,-1 0-1,0-1 0,0 1 1,0 0-1,0 0 1,0 1-1,0-1 1,0 1-1,0-1 1,-6 1-1,5 1-73,1-1-1,-1 1 1,0 0-1,0 0 0,1 1 1,-1-1-1,1 1 1,-1 0-1,1 0 1,0 0-1,0 0 0,0 1 1,0-1-1,0 1 1,0-1-1,1 1 0,-5 6 1,2-1-31,0 0 0,0 0-1,0 0 1,1 0 0,1 1 0,-4 11 0,4-9-17,1-1 0,1 1 0,0 0 0,0 0 0,1 0 0,1 0 1,0 0-1,0 0 0,1 0 0,0 0 0,5 11 0,-3-8-7,1-1 1,1 1-1,1-1 0,-1 0 0,2-1 0,0 0 0,17 20 0,-21-27 4,0-1-1,1 0 1,0 0 0,0-1-1,0 1 1,0-1 0,0 0-1,1-1 1,0 1-1,-1-1 1,1 0 0,0 0-1,0-1 1,0 0-1,0 0 1,0 0 0,0-1-1,0 0 1,0 0-1,0 0 1,0-1 0,0 0-1,0 0 1,0-1-1,0 1 1,0-1 0,0 0-1,-1-1 1,1 0-1,-1 0 1,0 0 0,0 0-1,0-1 1,0 0-1,0 0 1,-1 0 0,0 0-1,4-6 1,-2 2 14,0 1 0,0-1 0,-1 0 0,0-1 0,-1 1 0,0-1 0,0 0 0,-1 0 1,0 0-1,-1 0 0,0-1 0,0 1 0,-1-1 0,0 1 0,-1-1 0,0 0 0,0 1 0,-1-1 0,-1 1 0,-2-14 0,-1 9 87,0 0 0,0 0 0,-2 0 0,-7-13 0,11 22-70,0 0 0,-1 1 0,0-1 0,1 1 0,-2 0 0,1 0 0,0 0 0,-1 0 0,1 1 0,-1-1 0,0 1 0,0 1 0,-9-4-1,14 5-40,-1 1 0,1 0 0,-1 0 0,1 0 0,-1-1 0,1 1 0,-1 0 0,1 0 0,-1 0 0,0 0 0,1 0-1,-1 0 1,1 0 0,-1 0 0,1 0 0,-1 0 0,1 0 0,-1 1 0,1-1 0,-1 0 0,1 0 0,-1 0 0,1 1-1,-1-1 1,1 0 0,-1 1 0,1-1 0,-1 1 0,0 0-128,1 0 0,-1 0 0,1 0 0,-1 0 0,1 0 0,0 1 0,-1-1 0,1 0 0,0 0 0,0 0-1,0 0 1,0 2 0,0 8-1565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21.71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40 111 10490,'-1'0'176,"-1"0"0,1 0 0,-1 1 0,0-1 0,1 0 0,-1 0 0,1 1 0,-1-1-1,1 1 1,-1-1 0,1 1 0,-1 0 0,1-1 0,0 1 0,-1 0 0,1 0 0,0 0 0,0 0 0,-1 0-1,1 0 1,0 1 0,0-1 0,0 0 0,0 0 0,1 1 0,-1-1 0,0 1 0,1-1 0,-1 1 0,0-1-1,1 1 1,0-1 0,-1 1 0,1-1 0,0 1 0,0 0 0,0-1 0,0 1 0,0-1 0,0 1 0,0 0-1,1 1 1,0 3-75,0 1-1,1-1 0,-1 0 0,1 0 0,0-1 0,1 1 1,0 0-1,0-1 0,6 10 0,-5-11-92,-1 0 0,1-1 0,0 1 1,0-1-1,0 0 0,0 0 0,1-1 0,-1 0 0,1 1 0,0-1 0,-1-1 0,1 1 1,0-1-1,0 0 0,0 0 0,0 0 0,0 0 0,1-1 0,-1 0 0,0 0 1,0-1-1,0 1 0,8-3 0,-5 1-9,1 0 0,-1-1 0,0 0 0,0 0 0,0-1 0,0 0-1,-1 0 1,1-1 0,-1 0 0,0 0 0,-1-1 0,1 1 0,6-9 0,-8 6 6,-1 1 0,0-1 0,0 0 0,0 0 0,-1 0-1,0-1 1,-1 1 0,0-1 0,0 1 0,-1-1 0,0 0 0,0 0 0,-1 0 0,0 1-1,-1-1 1,0 0 0,-3-14 0,3 21 7,0-1 0,0 0 0,0 1-1,0-1 1,0 1 0,-1 0 0,1-1 0,-1 1-1,1 0 1,-3-2 0,4 3-6,-1 1 0,1 0 0,0 0 0,0-1 0,-1 1 1,1 0-1,0 0 0,-1-1 0,1 1 0,0 0 0,-1 0 0,1 0 0,0 0 0,-1-1 0,1 1 0,-1 0 0,1 0 1,0 0-1,-1 0 0,1 0 0,0 0 0,-1 0 0,1 0 0,-1 0 0,1 0 0,-1 0 0,1 1 7,-1 0 0,1-1 0,-1 1 0,1 0 0,-1-1 0,1 1-1,0 0 1,-1-1 0,1 1 0,0 0 0,-1 0 0,1 0 0,0-1 0,0 1-1,0 0 1,0 0 0,0 0 0,0 1 0,0 6 51,1 0 0,0 1 0,0-1 0,1 0 0,0 0-1,0 0 1,6 11 0,27 53 49,-34-72-112,2 7-25,1-1-1,0 1 1,9 10 0,-11-16-78,-1 1 1,0-1-1,1 0 1,-1 1 0,1-1-1,0 0 1,-1 0-1,1 0 1,0 0 0,0 0-1,0-1 1,-1 1-1,1 0 1,0-1 0,0 1-1,0-1 1,0 0-1,0 0 1,2 0 0,9-2-1602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22.05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 1 11795,'-3'3'1896,"6"4"-640,2 0-48,7 20-359,3 1-41,0 15-248,6-1-104,1 6-152,4-4-80,-3 3-128,0-3-40,0-2-432,-2-4-440,-7-18-1080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22.45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9 291 11258,'-2'-7'1841,"-4"-2"-569,8-2-432,8 3-152,6 1-328,3-3-103,0 0-177,0-1-48,1 0-256,-1-1-353,6 2-1927</inkml:trace>
  <inkml:trace contextRef="#ctx0" brushRef="#br0" timeOffset="1">159 3 8282,'-6'-1'3352,"-3"0"-1567,4 3-497,6 4-192,3 4-167,8 10-201,2 0-120,1 11-200,6 2-88,-9 1-176,0 1-56,0 2-56,-1 1-48,13-3-648,-9-5-488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7:12.44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 1 1560,'0'1'672,"-1"-1"-111,-2 4-721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22.84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138 8 11578,'-3'-1'330,"-1"-1"0,0 1-1,0 0 1,1 0-1,-1 0 1,0 1 0,0-1-1,0 1 1,0 0 0,0 0-1,0 1 1,0-1-1,0 1 1,0 0 0,0 0-1,0 0 1,-6 3-1,6-1-180,0-1-1,0 1 0,0 0 0,1 1 1,-1-1-1,1 1 0,-1-1 0,1 1 1,0 0-1,1 0 0,-1 1 0,1-1 1,-4 9-1,4-7-115,-1-1 1,1 1-1,1 0 1,-1 0-1,1 0 1,0 0-1,1 1 1,-1-1 0,1 0-1,0 0 1,1 0-1,0 1 1,0-1-1,0 0 1,2 6-1,-1-7-34,0 0 0,0-1 1,1 1-1,-1-1 0,1 0 0,0 0 0,0 0 0,1 0 0,-1 0 1,1-1-1,0 1 0,0-1 0,0 0 0,0 0 0,1 0 1,-1-1-1,1 0 0,7 3 0,-7-3 1,1-1 0,0 0 0,0 0 0,0-1 0,0 0-1,-1 0 1,1 0 0,0 0 0,0-1 0,0 0 0,0-1 0,-1 1 0,1-1 0,-1 0 0,1 0 0,-1-1-1,0 1 1,0-1 0,0-1 0,0 1 0,0-1 0,-1 1 0,1-1 0,-1-1 0,0 1 0,-1 0 0,1-1 0,-1 0-1,5-9 1,-7 12 19,0-1-1,0 1 1,0-1-1,-1 0 0,1 0 1,-1 0-1,0 1 1,1-1-1,-1 0 1,-1 0-1,1 0 0,0 1 1,-1-1-1,-1-4 1,0 1 50,0 1 0,0-1 0,-1 1 1,0 0-1,0-1 0,-6-6 1,1 3 13,0 0 1,0 1 0,-1-1-1,0 2 1,-1 0 0,-12-9-1,5 12-241,11 3-3006,11 3 686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23.22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149 16 8362,'-7'-7'4700,"6"7"-4587,1-1-1,-1 0 1,1 1-1,-1-1 1,0 0-1,1 1 0,-1-1 1,0 1-1,0-1 1,1 1-1,-1 0 0,0-1 1,0 1-1,0 0 1,0-1-1,1 1 0,-1 0 1,0 0-1,0 0 1,0 0-1,0 0 0,0 0 1,0 0-1,-1 0 1,-4 1 28,1 0-1,-1 0 1,0 1 0,0 0 0,1 0 0,-1 0 0,1 0 0,0 1-1,0 0 1,0 0 0,0 1 0,0-1 0,1 1 0,-1 0-1,1 0 1,0 0 0,0 1 0,-4 6 0,6-7-127,-1 0-1,0 1 1,1-1 0,0 1-1,0 0 1,0-1-1,1 1 1,0 0 0,-1 0-1,2 0 1,-1 0 0,1 0-1,-1 0 1,1 0 0,1 0-1,-1 0 1,1 1 0,0-1-1,0-1 1,0 1 0,4 9-1,-3-10-16,1-1 0,-1 0-1,1 1 1,-1-1 0,1 0 0,0-1-1,0 1 1,0 0 0,1-1-1,-1 0 1,0 0 0,1 0-1,0 0 1,-1 0 0,1-1-1,0 1 1,0-1 0,0 0 0,0-1-1,0 1 1,0 0 0,0-1-1,0 0 1,0 0 0,5-1-1,-4 1 10,0-1 0,0 1 0,0-1 0,0 0 0,0 0 0,0-1 0,-1 1-1,1-1 1,0 0 0,-1-1 0,0 1 0,1-1 0,-1 0 0,0 0-1,0 0 1,-1 0 0,1-1 0,-1 1 0,0-1 0,6-8 0,-7 9 81,0-1-1,0 0 1,-1 0 0,1-1 0,-1 1 0,0 0 0,0 0-1,0-1 1,-1 1 0,1 0 0,-1-1 0,0 1 0,0 0-1,-1-1 1,0-5 0,-1 5-21,0 0 0,-1-1-1,1 1 1,-1 0 0,0 0-1,0 1 1,0-1 0,-1 1-1,0-1 1,0 1 0,-5-4-1,2 1-157,4 4-115,1 1 1,-1-1-1,1 1 1,-1 0-1,0 0 1,0 0-1,1 0 0,-2 0 1,1 1-1,0-1 1,-6-1-1,1 3-3067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23.60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 3 11338,'-2'-1'1729,"3"0"-489,0 5 1121,-1-3-1313,10 26-328,17 32-128,-10-26-128,5 4-56,3-2-120,-2 3-72,0 0-120,-4-3-32,0 2-464,-6-8-368,1-7-1048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23.99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109 3 9882,'0'-1'167,"0"1"0,-1 0 0,1 0 0,0-1 0,-1 1 1,1 0-1,0 0 0,-1 0 0,1 0 0,-1 0 0,1 0 0,0-1 0,-1 1 0,1 0 0,-1 0 0,1 0 0,-1 0 0,1 1 1,0-1-1,-1 0 0,1 0 0,-1 0 0,1 0 0,0 0 0,-1 0 0,1 1 0,-1-1 0,1 0 0,0 0 0,-1 1 0,1-1 0,0 0 1,-1 0-1,1 1 0,0-1 0,0 0 0,-1 1 0,1-1 0,0 0 0,0 1 0,0-1 0,-1 1 0,-11 21 826,12-20-1061,-68 139 672,61-128-589,1 2-3,6-14-10,1-1 0,-1 1 1,1-1-1,-1 0 0,1 1 1,-1-1-1,1 1 0,0-1 1,-1 0-1,1 1 0,0-1 1,-1 0-1,1 0 0,0 0 1,-1 1-1,1-1 1,0 0-1,-1 0 0,1 0 1,0 0-1,0 0 0,-1 0 1,1 0-1,0 0 0,0-1 1,37-6 347,-14 0-142,9 3 43,38 0-1,-61 3-214,3 2-17,0 0 1,0 1 0,0 0-1,0 1 1,-1 0 0,1 1 0,-1 1-1,17 8 1,-16-7-396,-10 2-327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1:28.53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230 1885 1144,'-3'0'15137,"-4"-10"-15218,3 4 829,-7-7-547,7 10-117,1-1 0,0 1 1,0 0-1,1-1 0,-1 1 0,1-1 0,-1 0 0,1 0 0,1 0 0,-3-6 1,3 6-27,-1 0 1,1 0 0,-1 0 0,0-1 0,0 2 0,-1-1 0,1 0 0,-6-5 0,-7-13 140,-11-40 230,18 42-258,-4-2-68,11 20-92,-1 0-1,1-1 0,-1 1 0,1 0 0,0-1 0,-1 1 0,1-1 0,1 0 0,-1 1 0,0-1 0,1 0 0,-1 0 0,1 1 0,0-1 0,0-4 0,0-1 9,0 0 1,0 1-1,-1-1 0,0 0 0,0 0 1,-4-12-1,-3-19 22,-5-59 54,0 30-62,-1-87 15,-1-11-9,12 101-29,0-91 20,6 81-8,-1-2 44,14-93 1,-11 145-36,-2 1 1,-1-1 0,0-32-1,-2 53-25,0 0 0,1-1 0,-1 1 0,1 0 0,0 0 0,0 0 0,1 0 0,2-6 0,5-21 28,-4-11 7,-2 20-18,0 1 1,8-32-1,-7 28-7,-4 21-10,1 0 0,-1 0 0,1 1 0,-1-1 0,1 0 0,1 0 0,1-5 0,-1 5 0,0 0 0,0 0 1,-1 0-1,0 0 0,2-9 0,-2 4 5,4-1-4,-2 5-13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1:30.84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10 6 12731,'-9'-6'-3953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1:31.82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2120 148 10650,'-6'-1'6634,"-13"-4"-4903,-46-14-148,3-2 63,16 4-1302,1 3 1,-2 1 0,-51-7-1,27 10-277,30 3-17,-52-1 0,-117-3 70,160 10-112,-18 0 24,0 3 0,-99 15 0,71 3 8,1 4 0,-127 51 0,196-66-37,-28 5 0,38-10-2,-1 0 1,1 1 0,0 1 0,0 0-1,-24 14 1,-130 79 12,123-73-12,40-22-3,1 0 0,0 1-1,0-1 1,-10 12 0,0 0-1,12-13 1,0 0 0,0-1-1,0 1 1,-1-1 0,0 0-1,1 0 1,-6 1 0,-24 13-17,32-14 110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1:39.99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28 2085 672,'-2'-1'11621,"-9"-6"-9304,8-2-2214,0 0 1,1 0-1,0 0 0,0-1 1,1 1-1,0-1 1,1 1-1,0-1 0,2-18 1,2 4 84,1 0 0,13-40 1,8 5-116,-19 46-56,0-1 0,9-29 0,0-9 145,3 1-1,33-65 1,67-113 392,-50 78-219,-28 56-228,-3 9 123,-17 37-50,44-77 0,-30 65 183,44-111 1,2-4 307,11-1-447,-81 157-206,-2-1 0,0 0 1,-1-1-1,8-33 1,-4 19-198,-11 29-476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1:58.41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9 1025 1752,'-2'2'10046,"-4"-3"-7384,8 2-2468,22 14 23,1-1 1,1-2 0,0 0-1,0-2 1,38 10-1,-19-11-79,0-2 0,55 2 0,96-6 83,-114-3-181,295-12 81,-225 5-96,581-63 39,-276 1-42,-345 50-12,5-4-5,151-49 1,108-60 18,-246 84-7,248-99 51,-14-32 84,-199 93 0,-16 9-42,-58 28-78,-47 28-200,-2-3 0,0-1 0,45-37 0,-67 46-903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23.41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2261 7258,'2'-24'4929,"4"-14"-4917,-5 32 376,16-73 375,31-84-1,-21 80-634,3 1-1,5 2 0,2 1 1,4 3-1,94-133 1,110-98-88,-152 196-36,5 3 1,4 6-1,5 4 1,169-120-1,-3 18 27,-93 70 18,-162 119-19,0 0-1,28-12 0,-9 4-921,-28 15-760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1:22.54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5801,'38'81'6246,"-10"-28"-5309,55 81-1,22 14-494,29 15 156,-82-105-400,-28-29-140,75 81 265,-42-54-85,71 77 158,-84-86-233,60 50 1,-14-14 68,204 176 436,-236-211-543,17 12 26,37 31 87,-27-16-27,105 68-1,-15-11-85,-4-6 152,-126-95-179,47 43 74,14 9-39,127 83 104,-161-114-207,1-5 0,82 40 0,-128-71-22,-1 1 0,37 30 0,-39-27-4,1-1-1,39 22 0,176 98 20,-199-112-152,42 36-1,-80-60-168,-4-2-1204,-6-3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26.35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40 112 7322,'0'6'1226,"0"-1"0,1 1 0,0 0 0,0-1 0,2 7 1,1-1-1307,1 0 1,10 18-1,-5-11 974,2 8-532,15 45 0,-20-48-298,2-1 1,0-1-1,15 27 0,-62-129 129,-49-91-123,84 165-70,-11-25 9,-11-36 0,26 73 42,2 0 0,-1 0 0,0 0 0,1 0 0,0-1 0,0 1 0,0-1 0,1 1 0,0-1 1,4 4-1,1 1 19,5 5 21,0 0 0,1-1 1,1-1-1,0 0 0,1-1 0,0-1 1,0-1-1,32 13 0,-43-20-85,0-1 1,0 1-1,-1-1 0,1 0 1,0 0-1,0-1 0,0 1 0,0-2 1,0 1-1,0 0 0,0-1 0,0 0 1,0-1-1,0 1 0,0-1 0,-1 0 1,1-1-1,-1 1 0,1-1 1,-1 0-1,0-1 0,0 1 0,-1-1 1,1 0-1,-1 0 0,1 0 0,-1-1 1,-1 1-1,1-1 0,-1 0 0,1 0 1,-1-1-1,-1 1 0,1 0 1,-1-1-1,0 0 0,0 1 0,-1-1 1,2-10-1,-1 2 5,-1 0 0,-1 0 0,0-1 1,-1 1-1,0 0 0,-1 0 0,-7-25 0,9 39-10,0 0 0,0 0 0,0 0 0,-1 0 0,1 0 0,0 0 0,0 0 0,0 0 0,0 0 0,0 0 0,0 0 0,0 0 0,0 0 0,0 0 0,0 0 0,0 0 0,0 0 0,0 0 0,0 0 0,0 0 0,0 0 0,0 0 0,0 0 0,0 0-1,-1 0 1,1 0 0,0 0 0,0 0 0,0 0 0,0 0 0,0 0 0,0 0 0,0 0 0,0 0 0,0 0 0,0 0 0,0 0 0,0 0 0,0 0 0,0 10 78,3 17 141,4-4-84,2 0 0,1-1 0,1 0 0,1-1 0,19 26 0,-15-22-133,-12-19-260,0 0 0,0 0 0,1-1 0,9 10 0,-4-8-1272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26.82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190 17 9082,'-1'-2'372,"-1"1"0,1 0 0,0-1-1,-1 1 1,1 0 0,-1 0 0,1 0 0,-1 0 0,1 0 0,-1 0 0,0 1 0,1-1-1,-1 0 1,0 1 0,0-1 0,-1 1 0,-1-1-60,1 1-1,0 0 1,0 1 0,-1-1-1,1 0 1,0 1 0,0 0-1,-5 1 1,-4 3-64,0 1 0,0 0 0,-17 13 0,19-13 52,4-1-267,0 0-1,0 0 0,1 0 0,0 0 0,0 1 1,-5 6-1,9-10-29,0 0 1,0-1-1,0 1 0,0 0 1,0 0-1,0 0 1,0 1-1,1-1 1,-1 0-1,1 0 0,-1 3 1,1-4-4,0 0 0,0 0 0,1 0 1,-1 0-1,0 0 0,0 0 0,1 0 0,-1 0 0,1-1 1,-1 1-1,1 0 0,-1 0 0,1 0 0,-1 0 0,1-1 0,0 1 1,-1 0-1,1-1 0,0 1 0,0-1 0,-1 1 0,1 0 1,0-1-1,0 0 0,0 1 0,1 0 0,11 3-16,0 0-1,1-1 1,0-1-1,-1 0 1,26 0 0,-21-1-1,0 1 0,-1 0 0,25 6 0,-37-6 19,0 0 0,1 0 0,-1 0 0,-1 1 0,1 0 1,0 0-1,-1 0 0,1 1 0,-1-1 0,0 1 0,7 8 1,-9-10 0,-1-1 0,0 1 1,0 0-1,0 0 0,0-1 1,-1 1-1,1 0 0,0 0 0,-1 0 1,1 0-1,-1 0 0,0 0 1,0 0-1,1 0 0,-1 0 1,-1 0-1,1 0 0,0 0 1,0 0-1,-1-1 0,1 1 0,-1 0 1,1 0-1,-1 0 0,0 0 1,0 0-1,0-1 0,0 1 1,0 0-1,0-1 0,0 1 1,-1-1-1,1 1 0,-1-1 1,-2 2-1,-6 6 18,-10 9 47,-1 0 0,-33 21 1,48-36-73,0 1 1,0-1 0,-1 0 0,1 0-1,-1-1 1,0 0 0,0 0 0,0 0 0,1-1-1,-2 0 1,1-1 0,0 1 0,0-1-1,-11-2 1,-2-6-609,2-4-428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27.64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10178,'1'1'2137,"-1"1"-1113,6 11-48,-4 0 16,3 5-144,2 3-79,1 2-145,6 1-96,4 5-176,-3-3-64,2 5-128,-1 0-40,-4-2-56,1-4-16,-6-7-144,1-4-344,-3-8-1000,-2 1-537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28.05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1 164 10890,'3'-3'1817,"-4"-6"-601,7 3-8,8 6-184,-1-7-143,11 5-249,-14-9-144,3-4-224,5 2-80,5-4-96,18 3-24,0-2-40,-1 0-8,1-4-280,0 6-544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28.52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16 160 12467,'11'-7'1198,"1"1"1,22-8 0,2-2-1188,-12 5 25,-13 7-23,0-1 0,0 0 0,14-11 0,-23 15-9,0-1-1,0 0 0,0 1 1,0-1-1,0 0 0,-1 0 1,1 0-1,-1 0 0,1 0 1,-1-1-1,0 1 0,1 0 1,-1-1-1,-1 1 0,1-1 1,0 1-1,0-1 0,-1 1 0,0-1 1,1 1-1,-1-4 0,0 5 0,-1 0 0,1 0-1,0 0 1,0 0-1,-1-1 1,1 1-1,-1 0 1,1 0 0,-1 0-1,1 0 1,-1 0-1,0 0 1,1 0-1,-1 0 1,0 1-1,0-1 1,0 0 0,0 0-1,0 1 1,0-1-1,0 0 1,0 1-1,0-1 1,0 1-1,0-1 1,0 1 0,0 0-1,0-1 1,-1 1-1,1 0 1,0 0-1,0 0 1,0 0-1,0 0 1,-1 0 0,1 0-1,0 0 1,-2 1-1,-4-1 11,1 1 1,-1 1-1,0-1 0,1 1 0,-10 4 0,2 1 166,1 1-1,0 1 1,0 0-1,1 1 1,0 0-1,0 1 1,-17 21-1,27-29-126,0-1-1,0 1 0,1 0 0,-1 0 0,1 0 1,0 0-1,0-1 0,0 2 0,0-1 0,1 0 1,-1 0-1,1 0 0,-1 0 0,1 0 0,0 0 1,1 1-1,-1-1 0,0 0 0,1 0 0,0 0 1,0 0-1,1 4 0,2 3 37,1 0 1,0 0-1,1 0 1,0-1-1,7 10 1,-10-17-79,-1 1 0,1-1-1,0 0 1,-1 0 0,1 0 0,0 0 0,0-1 0,0 1-1,0-1 1,1 1 0,-1-1 0,0 0 0,1-1 0,-1 1-1,0 0 1,1-1 0,-1 0 0,7 0 0,-1 0-235,0-1 0,-1 0 0,1 0 0,-1-1 0,1 0 0,12-5 0,7-6-1454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29.02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196 26 10698,'0'-1'139,"0"0"0,0 0-1,0 0 1,0 0-1,0 0 1,0 0 0,-1 0-1,1 0 1,0 0 0,-1 0-1,1 0 1,-1 0 0,1 0-1,-1 0 1,0 0-1,1 1 1,-1-1 0,0 0-1,0 0 1,1 0 0,-1 1-1,0-1 1,0 1 0,0-1-1,0 1 1,0-1-1,0 1 1,0-1 0,0 1-1,0 0 1,0-1 0,0 1-1,0 0 1,0 0 0,0 0-1,-2 0 1,-1 0 28,1 0 0,-1 0 0,1 1 0,-1-1-1,1 1 1,-1 0 0,1 0 0,0 0 0,-6 2 0,-2 5 24,0 0 0,0 1 0,1 0-1,0 0 1,1 1 0,0 0 0,0 1 0,1 0 0,-7 13-1,11-17-161,1 0 0,-1 0 0,1 0 0,1 0 0,-1 0-1,1 1 1,0-1 0,1 1 0,-1 12 0,2-17-26,0 0 0,0-1 1,0 1-1,1 0 0,-1 0 1,1-1-1,0 1 1,0 0-1,0-1 0,0 1 1,0-1-1,0 1 0,1-1 1,-1 1-1,1-1 1,-1 0-1,1 0 0,0 0 1,0 0-1,0 0 1,0 0-1,1-1 0,-1 1 1,0 0-1,1-1 0,-1 0 1,1 0-1,-1 0 1,5 2-1,-2-3-3,-1 1 1,0-1-1,0 1 1,1-1-1,-1-1 1,0 1-1,0 0 0,0-1 1,1 0-1,-1 0 1,0 0-1,0-1 1,0 1-1,0-1 1,-1 0-1,1 0 1,0 0-1,-1-1 0,1 1 1,3-5-1,1 1-57,-1-1 0,1-1-1,-1 1 1,-1-1 0,0 0-1,0-1 1,7-13-1,-11 18 34,0-1 0,-1 1 0,0-1 0,0 1 0,0-1-1,0 0 1,-1 1 0,1-1 0,-1 0 0,-1-6 0,-1-1 28,0-1 0,-6-18 0,7 20 23,0-7 80,-1 16 73,-2 7 138,3-2-263,-1 0 0,2 0 0,-1-1 0,0 1-1,1 0 1,-1 0 0,1 0 0,0 0 0,0 0-1,0 0 1,0 0 0,1 0 0,-1 0 0,1-1 0,1 7-1,3 3 116,0 0-1,10 16 1,-1 0-1,-12-25-265,0 1 0,0-1-1,0 1 1,1-1 0,-1 0 0,1 0-1,0 0 1,-1 0 0,1 0 0,1-1-1,-1 0 1,0 1 0,1-1 0,-1 0-1,1-1 1,6 4 0,9 0-1687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29.62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9 64 10762,'-1'1'127,"1"-1"0,-1 0 0,1 0 0,0 0 0,-1 0 0,1 1 0,-1-1 0,1 0 0,0 1-1,-1-1 1,1 0 0,0 0 0,-1 1 0,1-1 0,0 1 0,0-1 0,-1 0 0,1 1 0,0-1 0,0 1-1,0-1 1,-1 0 0,1 1 0,0-1 0,0 1 0,0-1 0,0 1 0,0-1 0,0 1 0,0-1 0,0 0-1,0 1 1,0-1 0,0 1 0,10 20 1441,19 15-810,-29-36-755,3 4 64,22 22 290,-2 1-1,27 41 0,-46-53-272,-6-12-22,-4-9-26,-7-11-3,1 0-1,-17-35 1,24 43-29,1 0-1,1-1 0,0 1 1,0-1-1,1 0 1,0 1-1,1-1 1,0-11-1,1 20-3,-1-1 0,1 0 0,1 0 0,-1 0 0,0 0-1,0 1 1,1-1 0,-1 0 0,1 0 0,-1 1 0,1-1 0,0 0 0,-1 1 0,1-1 0,0 1-1,2-4 1,-2 5 0,0-1 0,0 1 0,0-1 0,0 1-1,0-1 1,0 1 0,0-1 0,0 1 0,0 0-1,0 0 1,0-1 0,0 1 0,0 0-1,0 0 1,1 0 0,-1 0 0,0 0 0,0 0-1,0 1 1,2-1 0,1 2 0,1 0 0,0 0-1,-1 0 1,1 1 0,-1-1 0,0 1 0,0 0-1,0 0 1,7 7 0,4 8 14,-1 1 0,-1 0 0,0 0 1,15 34-1,-28-53-14,0 0 1,0 0-1,0 0 1,0 0-1,0 0 1,0-1-1,0 1 1,0 0-1,0 0 1,0 0 0,0 0-1,0 0 1,1 0-1,-1 0 1,0 0-1,0 0 1,0 0-1,0 0 1,0-1-1,0 1 1,0 0-1,0 0 1,0 0-1,0 0 1,0 0-1,1 0 1,-1 0 0,0 0-1,0 0 1,0 0-1,0 0 1,0 0-1,0 0 1,0 0-1,0 0 1,0 0-1,1 0 1,-1 0-1,0 0 1,0 0-1,0 0 1,0 0-1,0 0 1,0 0 0,0 0-1,0 0 1,1 0-1,-1 0 1,0 0-1,0 0 1,0 0-1,0 1 1,0-1-1,0 0 1,0 0-1,0 0 1,0 0-1,0 0 1,0 0-1,0 0 1,0 0 0,0 0-1,0 0 1,1 1-1,-1-1 1,0 0-1,0 0 1,0 0-1,4-15 10,1-22-13,-5 32 8,3-28-4,-3 19 0,1 0 1,1 1 0,6-25-1,-8 36 0,1 0 0,0 0-1,0-1 1,0 1 0,0 0-1,0 0 1,0 0 0,0 0 0,1 0-1,-1 0 1,1 0 0,-1 0-1,1 1 1,0-1 0,0 1 0,0-1-1,0 1 1,0 0 0,0-1-1,0 1 1,0 0 0,0 1 0,1-1-1,-1 0 1,0 0 0,5 0-1,-3 1 28,0 1 1,0-1-1,0 1 0,-1-1 0,1 1 0,0 0 0,0 1 0,0-1 0,-1 1 0,1-1 0,-1 1 0,1 0 0,-1 1 0,0-1 0,1 0 0,-1 1 0,0 0 0,2 3 0,8 8 207,-1 1-1,15 24 1,-19-28-198,-6-6-141,1-1 0,0 1 1,0-1-1,1 0 0,-1 0 0,1 0 0,0-1 0,0 1 1,0-1-1,0 0 0,0 0 0,6 2 0,2-3-1749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30.01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193 61 10866,'1'-2'322,"-1"-1"0,0 0 0,1 0-1,-1 0 1,-1 0 0,1 0 0,0 0-1,-1 0 1,1 0 0,-1 1 0,0-1-1,0 0 1,0 0 0,-1 1 0,-1-4-1,2 4-214,-1 1-1,0 0 1,1 0-1,-1 0 1,0 0 0,1 0-1,-1 0 1,0 0-1,0 0 1,0 1-1,0-1 1,0 1-1,0 0 1,0-1-1,0 1 1,0 0-1,0 0 1,0 0-1,0 0 1,0 1-1,0-1 1,0 0-1,-3 2 1,-8 2 5,0 0 1,1 1-1,0 0 1,0 1 0,0 1-1,1 0 1,0 0 0,-16 14-1,26-20-112,0-1 0,0 1 0,1-1-1,-1 1 1,0-1 0,1 1 0,-1-1 0,0 1-1,1 0 1,-1-1 0,1 1 0,-1 0-1,1-1 1,0 1 0,-1 0 0,1 0 0,-1 0-1,1-1 1,0 1 0,0 0 0,0 0 0,0 0-1,-1 0 1,1-1 0,0 1 0,0 0 0,0 0-1,1 0 1,-1 0 0,0-1 0,0 1-1,0 0 1,1 0 0,-1 0 0,0 0 0,1-1-1,-1 1 1,1 0 0,-1-1 0,1 1 0,-1 0-1,1-1 1,-1 1 0,1 0 0,0-1 0,-1 1-1,1-1 1,0 1 0,-1-1 0,1 1 0,0-1-1,0 0 1,-1 1 0,1-1 0,0 0-1,0 0 1,1 1 0,9 2-13,0 0 0,0 0 1,17 2-1,-14-3 11,4 1 3,0 2 1,-1 1-1,19 7 0,-28-9 9,0 0 1,0 0-1,-1 1 0,1-1 0,-1 2 1,0-1-1,0 1 0,7 8 0,-13-13 11,-1 0 0,1 0 0,0 0 0,-1 0 0,1 1 0,-1-1 0,1 0-1,-1 0 1,1 0 0,-1 0 0,0 1 0,1-1 0,-1 0 0,0 0 0,0 1 0,0-1 0,0 0 0,0 0 0,-1 1-1,1-1 1,0 0 0,0 0 0,-1 1 0,1-1 0,-1 0 0,1 0 0,-1 0 0,1 0 0,-1 0 0,0 0-1,0 0 1,1 0 0,-1 0 0,-2 1 0,-3 4 185,0 0 0,-1 0-1,0-1 1,-9 5 0,3-1-26,-1 1-252,1-1 1,-2 0 0,1-1-1,-1-1 1,-1 0 0,1-1-1,-1 0 1,0-1-1,-17 2 1,3-4-1072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34.92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79 1483 3137,'0'-10'11670,"7"-4"-7980,10-12-5827,-13 20 3307,12-32-467,-14 35-642,0 0 0,0-1 0,0 1 0,-1 0 0,0 0-1,0-1 1,1 1 0,-2-1 0,1 1 0,0-1 0,-1-6 0,-3-41 350,0 15-176,4-28 279,11-69 0,-9 107-381,-1-16 115,-3-65 0,-1-12-41,2 94-151,-1 0 0,-1-1 0,-12-47 0,11 51-20,0 0 1,1-32-1,2 32-14,-6-43 0,-4 9-7,-23-105 52,17 103-58,11 34-2,-1 0 1,-2 0-1,0 1 1,-17-33-1,22 52-499,2 5-303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50.36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11 162 10058,'0'-1'165,"-1"1"0,0-1 0,0 0 0,1 1 0,-1-1 0,0 0 0,1 0 0,-1 1 0,0-1 0,1 0-1,-1 0 1,1 0 0,-1 0 0,1 0 0,0 0 0,0 0 0,-1 0 0,1 0 0,0 0 0,0 0 0,0 0 0,0 0 0,0 0 0,0 0 0,0 0 0,0-1 0,2 0-12,0-1 0,0 1 0,-1-1 0,2 1 0,-1 0 0,0 0 0,0 0 0,4-2 0,26-23 561,0 1 25,40-26-1,-71 51-717,1 0 0,-1 0 0,0 0 1,1 0-1,-1 0 0,1 1 0,-1-1 0,1 1 1,-1-1-1,1 1 0,-1-1 0,1 1 0,0 0 1,-1 0-1,1 0 0,-1 0 0,1 0 1,0 0-1,-1 0 0,1 0 0,-1 1 0,1-1 1,-1 1-1,1-1 0,-1 1 0,1 0 0,-1-1 1,1 1-1,2 2 0,-3-1-7,0 0 1,1 0-1,-1 0 1,0 0-1,0 0 0,0 0 1,0 0-1,-1 0 1,1 0-1,-1 1 1,1-1-1,-1 0 0,0 1 1,1-1-1,-1 0 1,0 0-1,-1 1 0,1-1 1,0 0-1,-2 5 1,-1 2 17,0-1 1,0 0-1,-1 0 1,-8 14 0,-8 17 52,11-16-45,1 1 0,1 0 1,2 1-1,0-1 0,-1 28 0,3-6 226,7 84 0,-4-129-244,1 1 1,-1 0-1,1 0 0,-1-1 0,1 1 0,0 0 0,-1 0 1,1-1-1,0 1 0,0-1 0,1 1 0,-1-1 0,0 0 0,0 1 1,1-1-1,-1 0 0,0 0 0,1 0 0,0 0 0,-1 0 1,1 0-1,-1 0 0,1 0 0,0-1 0,0 1 0,-1-1 0,1 1 1,0-1-1,3 1 0,-1-1-9,-1 1 0,1-1 0,-1 0 0,1 0-1,0 0 1,-1 0 0,1-1 0,-1 1 0,1-1 0,0 0 0,-1 0 0,0-1 0,7-2 0,-2-3-78,-1 1 0,1-1 0,-2 0 0,12-15-1,-5 5-560,12-21-2088,-14 16 857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1:35.97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2488 550 1592,'-5'-6'10940,"-1"-2"-5682,5 6-5201,-1-1 1,0 1-1,1-1 1,-1 1-1,0 0 1,0 0-1,-1 0 1,1 0-1,0 0 1,-1 1-1,1-1 1,-1 1-1,-3-2 1,1 0 55,0 1-1,-1-1 1,1 0 0,0 0 0,0 0 0,1-1 0,-1 0 0,-5-6 0,-29-37 48,31 37-120,0 0 1,-1 1-1,0 0 0,0 0 1,-1 1-1,-12-8 0,-69-37 307,57 35-122,-33-24-1,51 33-174,0 0-1,0 1 0,-1 1 0,-1 1 1,1 0-1,-23-4 0,-19-6 67,-41-12 63,-183-27 1,187 44-138,-35-6 23,-232-34 114,254 43-96,-145 9 0,14 27 48,128-11-85,22 3 5,18-3-33,70-17-164,0 1 1,1-1-1,-1 0 1,0 1-1,1-1 1,-1 1-1,1 0 0,-1 0 1,1-1-1,-1 1 1,1 0-1,-3 2 1,-12 8-6795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50.71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0 182 10866,'0'-3'1945,"1"0"-361,2-6-32,11-4-319,4 4-113,3-5-440,-2 0-192,-1-4-264,5-1-64,0-2-96,7 2-24,2 5-160,-6 0-280,-1 7-872,-6 2-529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51.16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109 1 13531,'-20'13'1680,"-10"9"-157,24-15-1438,0 0-1,0 1 1,1-1 0,0 1-1,0 0 1,0 1-1,1-1 1,1 1 0,-1 0-1,2 0 1,-5 17-1,7-22-79,-1 1-1,1-1 0,0 1 0,0-1 0,0 0 0,1 1 0,0-1 1,0 1-1,0-1 0,0 0 0,0 1 0,1-1 0,0 0 0,0 0 0,0 0 1,0 0-1,1-1 0,0 1 0,-1-1 0,1 1 0,1-1 0,-1 0 1,0 0-1,1 0 0,-1-1 0,9 5 0,-8-5-3,2 0-1,-1 0 1,0 0 0,0-1-1,1 1 1,-1-2-1,0 1 1,1 0 0,-1-1-1,1 0 1,-1 0 0,1-1-1,-1 0 1,1 1-1,-1-2 1,0 1 0,9-4-1,-10 4 70,0-1 0,0 0 0,0 0 0,0 0 0,0 0 0,0-1 0,-1 0 0,1 1-1,-1-1 1,0 0 0,0-1 0,0 1 0,0-1 0,-1 1 0,1-1 0,-1 0 0,0 0 0,0 0 0,0 0-1,0 0 1,-1 0 0,2-7 0,-3 8 11,0 0-1,0 1 0,0-1 1,0 0-1,-1 1 1,1-1-1,-1 1 0,1-1 1,-1 1-1,0-1 1,0 1-1,0-1 0,-3-2 1,-22-30 734,13 19-515,9 13-243,0-1-1,0 0 1,0 1 0,-9-6 0,-6-5-223,16 6-1675,10 8-89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51.56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168 6 10426,'-2'-1'386,"0"0"0,-1 0 0,1 0 0,-1 1 0,0-1 0,1 1-1,-1 0 1,1-1 0,-1 1 0,0 0 0,1 1 0,-1-1 0,0 0 0,1 1 0,-4 0 0,1 1-98,-1 0 1,1 1 0,-1-1-1,1 1 1,0 0 0,-8 6 0,5-2-187,0 0 0,0 1 0,1 0 0,-1 0 0,2 0 0,-1 1 0,-7 14-1,12-18-87,0 1-1,0 0 0,0 0 1,1 0-1,0-1 0,0 1 1,0 0-1,1 1 0,0-1 1,0 0-1,0 0 0,1 0 1,0 0-1,0 0 0,0-1 1,1 1-1,4 10 0,-5-13-13,1 0 0,0 1-1,0-1 1,0 0 0,0 0 0,0 0-1,0-1 1,1 1 0,0 0 0,-1-1-1,1 0 1,0 0 0,0 1 0,0-2-1,0 1 1,1 0 0,-1-1 0,0 1-1,1-1 1,-1 0 0,1 0 0,0 0 0,-1-1-1,1 1 1,-1-1 0,1 0 0,0 0-1,-1 0 1,1-1 0,6-1 0,-6 1 3,0 0 0,1 0 1,-1-1-1,0 1 0,0-1 1,0 0-1,0-1 1,0 1-1,-1-1 0,1 1 1,-1-1-1,1 0 1,-1-1-1,0 1 0,0 0 1,3-6-1,-4 6 62,-1 1-1,0-1 1,0 0-1,1 1 1,-1-1-1,-1 0 1,1 0-1,0 1 1,-1-1-1,1 0 1,-1 0-1,0 0 1,0 0-1,0 0 1,-1 0-1,1 0 1,-1 1-1,1-1 1,-1 0-1,0 0 1,0 0 0,0 1-1,0-1 1,-1 1-1,-2-6 1,-5-2 141,0 0 1,-1 0-1,0 0 1,-1 2 0,0-1-1,-14-7 1,3 0-469,23 16 215,-1 0 1,0 0-1,0 0 1,0 0-1,0 0 1,0 0-1,0 0 1,0 0-1,0 0 1,0 0-1,0 0 1,0 0-1,0 0 1,0 0-1,0 0 1,0 0-1,0 0 1,1 0-1,-1 0 1,0 0-1,0 0 1,0 0-1,0 0 1,0 0 0,0 0-1,0 0 1,0 0-1,0 0 1,0 0-1,0 0 1,0 0-1,0 0 1,0 0-1,0 0 1,0 0-1,0 0 1,0-1-1,0 1 1,0 0-1,0 0 1,0 0-1,0 0 1,0 0-1,0 0 1,0 0-1,0 0 1,0 0-1,0 0 1,0 0-1,0 0 1,0 0-1,0 0 1,0 0-1,0 0 1,0-1-1,0 1 1,0 0-1,6 1-1389,5 0-929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52.16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0 111 9210,'0'1'295,"0"-1"0,0 1 1,0-1-1,1 1 0,-1-1 1,0 1-1,0-1 0,0 1 0,1-1 1,-1 1-1,0-1 0,0 1 0,1-1 1,-1 0-1,0 1 0,1-1 0,-1 1 1,1-1-1,-1 0 0,0 1 0,1-1 1,-1 0-1,1 1 0,10 8-143,3 4 138,0 0 0,-1 1 0,-1 1 0,0 0 0,-1 0 0,13 25 1,16 35 446,-36-68-621,-8-12 12,-11-21-46,13 24-80,-5-10 7,1 0 1,0 0-1,1 0 1,-4-14-1,8 23-8,0-1-1,0 1 1,1 0-1,-1 0 1,1-1-1,0 1 1,0-1-1,0 1 1,0 0-1,0-1 1,1 1-1,0 0 1,-1-1-1,1 1 1,0 0-1,1 0 0,-1 0 1,1 0-1,-1 0 1,1 0-1,0 0 1,0 0-1,3-3 1,-4 5-2,0 1 0,-1-1 1,1 0-1,0 0 0,0 0 0,0 1 1,-1-1-1,1 0 0,0 1 0,0-1 1,0 1-1,0-1 0,0 1 0,0 0 1,0-1-1,1 1 0,-1 0 0,0 0 1,0-1-1,1 1 0,-1 1 1,1 0-1,-1-1 1,0 1-1,0 0 1,0 0 0,0 0-1,1 0 1,-1 0-1,-1 0 1,1 0-1,0 0 1,1 2 0,10 11 6,44 54 34,-43-60-22,-13-8-18,0 0 0,1 0 1,-1 0-1,0 0 1,1 0-1,-1 0 1,0 0-1,1 0 1,-1 0-1,0 0 0,0 0 1,1 0-1,-1 0 1,0 0-1,1-1 1,-1 1-1,0 0 1,0 0-1,1 0 1,-1 0-1,0-1 0,0 1 1,1 0-1,-1 0 1,0 0-1,0-1 1,0 1-1,1 0 1,-1 0-1,0-1 1,0 1-1,0 0 0,0-1 1,0 1-1,0 0 1,0 0-1,0-1 1,1 1-1,-1 0 1,0-1-1,0 1 1,0 0-1,0-1 0,-1 1 1,1 0-1,0-1 1,0 1-1,0 0 1,0-1-1,0-10 0,1-1 0,0 1 0,1-1 0,0 1 0,1 0 0,0 0 0,1 0 0,0 0 0,0 0 0,13-19 0,-13 23 7,0 0 0,1 0 0,0 1-1,0 0 1,1 0 0,-1 0 0,1 0 0,1 1 0,-1 0-1,1 1 1,0-1 0,0 1 0,0 0 0,0 1 0,1 0-1,13-4 1,-16 7 19,1-1 1,0 1-1,0 1 0,0-1 1,0 1-1,0 0 0,0 0 0,-1 1 1,1-1-1,0 1 0,-1 1 0,1-1 1,-1 1-1,0 0 0,0 0 1,9 7-1,-9-6-50,1 1-1,-1 0 1,0 0 0,0 0-1,0 0 1,-1 1 0,0 0 0,0 0-1,0 0 1,-1 0 0,0 1-1,0-1 1,4 13 0,-5 0-695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56.00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0 256,'22'1'9720,"5"1"-4880,4 1-4388,0 1 0,49 15 1,-66-16-254,0 0 0,0-1 0,20 2 1,16 1 363,-5 4-247,104 21 501,-122-23-628,0 2-1,-1 0 1,35 19-1,155 78 1092,-185-91-1129,-1 1-1,-1 1 0,-1 2 0,0 0 1,26 26-1,94 73 147,17 15-34,-148-116-236,-1 1-1,-1 0 0,-1 1 1,15 26-1,-24-38-19,21 27 26,2-1 0,1-1 0,56 48 0,-64-61-15,81 65 64,-92-74-76,0 0 0,0 1 0,-2 1 0,10 13 0,-2-2-250,-11-10-288,-8-4-523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3:43.05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1512,'0'7'4001,"6"-9"-6737,-5 5 1343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3:53.11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3614 1016,'14'-1'10456,"3"-3"-5198,-3 0-4979,-1-1-1,0 0 1,0-1-1,16-11 1,-26 15-229,-1 0 1,1 0-1,-1-1 1,0 0-1,0 1 1,0-1 0,0 0-1,0 0 1,2-6-1,9-13 150,7-5-29,-1-1-1,20-38 1,-33 56-135,1 1 0,0 0 0,0 0-1,1 1 1,12-11 0,-8 8 93,19-23 1,-14 9 9,20-38 1,-26 41-96,1 1-1,2 1 1,16-22-1,-10 16 47,-1 0 1,-2-2-1,-1 0 1,-1-1-1,15-39 1,-23 53-71,14-40 213,-1-1 1,13-66-1,-21 81-18,22-51 0,-11 36-49,29-67 271,17-51 28,95-293-96,-129 385-339,-17 41 70,-2 0 0,-1 0 0,11-54 1,20-97 118,6-36-86,-35 125-81,0 3 42,5-117 1,-27-149 324,2 296-334,2 60-83,0 0-1,-1 1 0,0-1 0,-6-16 0,1 3-412,5 11-841,1 0-659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4:09.76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4 1624,'1'-3'16627,"3"4"-18628,1 2 2077,0 0 1,-1 0-1,1 0 0,-1 0 0,0 1 0,0 0 1,4 4-1,20 18 728,23 18 276,-39-32-787,1 0 0,22 15 0,-18-16-59,-1 0 0,0 1 0,-1 1 0,0 1 1,-1 0-1,19 26 0,-25-27-56,0 1 0,9 24 0,6 9 51,-9-21-2,-2 1 0,0 1 0,-2 0 0,-1 1 0,10 49 0,-11-20 120,3 113 0,-15-51 7,0 18-98,5 305-15,-4-400-592,-1 0 0,-2 0 0,-20 73 0,17-89-1076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37.15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1726 1 9650,'-11'7'4269,"-11"6"-3636,-87 77 401,30-38-771,-199 181-85,186-153-153,-90 100 0,127-123-19,-21 27 3,3 2-1,4 4 0,-65 112 1,84-110-7,5 2 0,-42 123 0,19-42 0,56-146-1,-98 250 25,79-190-12,-23 112 1,-22 197 63,65-297-79,9-70-222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6:04.75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183 1 640,'-13'1'10561,"3"8"-7590,-3 21-3930,12-25 1508,0-3-535,-1 0 0,1 0 1,0 1-1,-1-1 0,1 0 1,-1 0-1,0-1 0,0 1 0,-3 2 1,3-2-5,0 0 1,0 0 0,0 0-1,0 0 1,0 0 0,1 1-1,-1-1 1,0 0-1,-1 5 1,-52 185 224,37-119-110,7-28 4,3 2 0,-5 76 1,11 98 240,8-84-138,40 240 0,14-129-111,-30-136-68,63 229 80,29-9-38,-18-85-41,36 76 12,-41-108-27,44 91 28,-1-51-13,-81-150-416,-13-32-893,-28-43 232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00.90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32 7610,'4'-27'5909,"0"22"-4840,0 18 48,1 30-366,-2 0 1,-3 49 0,3 39 161,-1-82-539,-2-34-224,0 0 0,1 0-1,1 0 1,0-1 0,9 29 0,-9-39-141,0-1 1,0 1 0,0-1-1,1 1 1,-1-1 0,1 0-1,0 0 1,0 0 0,0 0-1,0-1 1,0 1 0,1-1-1,-1 0 1,1 0 0,0 0-1,-1-1 1,1 1 0,0-1-1,0 0 1,0 0 0,0 0-1,0 0 1,0-1 0,0 1-1,6-1 1,4-1-19,0 1-1,1-2 1,-1 1-1,0-2 1,0 0-1,14-6 1,-18 6-358,-1-1 1,0 0-1,-1 0 1,1-1-1,-1 0 0,0-1 1,0 0-1,12-11 1,-3-3-1495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3:21.80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23 119 8442,'-11'-17'4495,"6"12"-3689,3 8 1404,-3 36-95,6-8-1897,2-1 1,1 1-1,1 0 1,2-1-1,0 0 0,3 0 1,0-1-1,22 42 1,-29-65-189,1 1 1,0-1 0,0 0-1,0-1 1,1 1 0,0-1 0,0 1-1,1-1 1,7 5 0,-11-9-24,0 1 1,1-1 0,-1 0-1,1 0 1,0 0 0,-1 0-1,1-1 1,0 1 0,-1-1-1,1 0 1,0 1 0,0-1-1,-1 0 1,1 0-1,0-1 1,0 1 0,-1-1-1,1 1 1,0-1 0,-1 0-1,1 0 1,-1 0 0,1 0-1,-1-1 1,1 1 0,-1-1-1,3-2 1,0 1 3,-1-1-1,0 0 1,0 0-1,0-1 1,-1 0-1,1 1 1,-1-1-1,0 0 1,4-9-1,16-53 53,-17 49-52,-1-1 13,-1-1-1,-1 1 1,-1-1 0,-1 0 0,-1-23-1,0 43-22,0 0 0,0 0 0,0 0-1,0-1 1,0 1 0,0 0 0,0 0 0,0-1-1,0 1 1,0 0 0,0 0 0,0 0-1,1-1 1,-1 1 0,0 0 0,0 0-1,0 0 1,0-1 0,0 1 0,0 0-1,1 0 1,-1 0 0,0 0 0,0-1-1,0 1 1,0 0 0,1 0 0,-1 0-1,0 0 1,0 0 0,0 0 0,1 0-1,-1 0 1,0 0 0,0-1 0,1 1 0,-1 0-1,0 0 1,0 0 0,0 0 0,1 0-1,-1 0 1,0 0 0,0 0 0,1 1-1,-1-1 1,0 0 0,1 0 0,15 8 15,14 17 4,8 16 28,-26-27-25,2 0-1,15 14 0,-23-23-13,1-1-1,-1 0 0,1 0 1,-1 0-1,1-1 0,0 0 1,0 0-1,15 3 1,-11-4 44,1-1 1,-1 0 0,1 0 0,0-1 0,-1-1 0,1 0 0,0-1-1,-1 0 1,0 0 0,1-1 0,-1-1 0,21-9 0,-28 10 12,1 1 1,-1 0-1,1-1 1,-1 0 0,0 0-1,0 0 1,-1 0-1,1-1 1,-1 1-1,1-1 1,-1 0-1,0 0 1,0 0 0,-1-1-1,1 1 1,-1 0-1,0-1 1,0 0-1,-1 1 1,0-1-1,1 0 1,-1 0-1,-1 0 1,1 0 0,-1 0-1,0 0 1,0 0-1,0 0 1,-1 0-1,0 0 1,-2-8-1,-1 1 60,0 1 0,-1-1-1,-1 1 1,1 1 0,-9-12-1,-39-48 162,44 60-209,-1-1 1,0 1-1,-17-14 0,24 22-355,0-1 0,-1 1 1,1-1-1,-1 1 0,0 0 0,0 1 0,0-1 0,0 1 0,0-1 0,0 1 0,0 1 0,0-1 0,0 0 0,-1 1 0,1 0 0,-6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3:22.77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0 314 12635,'9'1'3447,"10"-7"-2783,-13 4-166,8-3-350,0-1 1,0 0 0,0 0-1,-1-2 1,0 0-1,0 0 1,-1-1 0,18-17-1,-29 25-143,0 1 0,0-1 0,0 0 0,-1 0 0,1 0 0,0 0 0,0 0 0,-1 0 0,1 1 0,-1-2 0,1 1 0,-1 0 0,1 0 0,-1 0 0,0 0 0,1 0 0,-1 0 0,0 0 0,0 0 0,0-1 0,0 1 0,0 0 0,0 0 0,0 0 0,0 0 0,-1 0 0,1-1 0,0 1 0,-1 0 0,1 0 0,0 0 0,-1 0 0,1 0 0,-1 0 0,0 0 0,1 0 0,-2-1 0,0 1 18,0-1 0,0 1 0,0 0 1,0 0-1,0 0 0,0 0 1,0 0-1,-1 0 0,1 0 0,0 1 1,0-1-1,-1 1 0,1 0 0,0-1 1,-1 1-1,1 0 0,-5 1 0,2 0 66,0 0 0,0 1-1,0 0 1,0 0 0,1 0-1,-1 1 1,1-1 0,-1 1-1,1 0 1,0 0 0,0 0-1,0 1 1,1 0-1,-1-1 1,1 1 0,0 1-1,0-1 1,0 0 0,1 1-1,-1-1 1,1 1 0,0 0-1,1 0 1,-1 0 0,1 0-1,0 0 1,0 0-1,0 0 1,1 0 0,0 0-1,0 7 1,1-2 34,0 0 1,0 0-1,1 0 0,0-1 0,1 1 0,0 0 1,1-1-1,0 0 0,9 15 0,-11-20-109,1-1 0,0 1 0,-1-1 0,2 0-1,-1 0 1,0 0 0,1 0 0,-1 0 0,1-1-1,0 0 1,0 1 0,0-1 0,0-1 0,0 1 0,0-1-1,0 1 1,1-1 0,-1-1 0,0 1 0,1 0-1,-1-1 1,1 0 0,-1 0 0,5-1 0,-4 0-57,-1 1 0,1-1 0,-1 0 0,0 0 1,1-1-1,-1 1 0,0-1 0,0 0 0,0 0 0,0 0 1,-1-1-1,1 1 0,0-1 0,-1 0 0,5-6 0,-3 4-228,-1-1 0,0 0 0,0 0 0,-1-1-1,1 1 1,-1-1 0,-1 0 0,0 0 0,2-7-1,-1-2-208,0-1 0,-1 1-1,-1-1 1,-1 0 0,0 1-1,-2-1 1,-5-30-1,2 26 617,-1 0 0,-1 1 0,0 0 0,-2 1 0,0-1 0,-23-32-1,32 51-59,-1 0-1,1 0 1,-1 0-1,1 0 0,-1 1 1,0-1-1,1 0 0,-1 0 1,0 1-1,0-1 1,1 0-1,-1 1 0,0-1 1,0 0-1,0 1 0,-2-1 1,3 1-16,0 0 1,0 1-1,-1-1 0,1 0 1,0 1-1,-1-1 0,1 1 1,0-1-1,0 0 1,0 1-1,0-1 0,-1 1 1,1-1-1,0 0 0,0 1 1,0-1-1,0 1 0,0-1 1,0 0-1,0 1 1,0-1-1,0 1 0,0-1 1,0 1-1,1 0 0,7 39 1346,14 15-709,46 82-1,6 14-442,-63-120-204,-13-30-16,-2-5-19,-5-7 1,-2-11-4,2 0 0,0 0-1,1-1 1,-7-35 0,11 42-16,2 0 1,0 0-1,0 0 0,2 0 0,0-1 1,1 1-1,4-25 0,-4 37 1,0 1 0,0-1 0,0 0 0,1 0 0,-1 1 0,1-1 0,0 1 0,0-1 0,0 1 0,0 0 0,1 0-1,-1 0 1,1 0 0,0 0 0,0 1 0,0-1 0,0 1 0,0 0 0,1 0 0,-1 0 0,1 0 0,3-1 0,-3 2 0,1 0 0,0 0 0,-1 0 0,1 1 0,0 0 0,-1 0 1,1 0-1,0 0 0,-1 1 0,1 0 0,-1-1 0,1 2 0,-1-1 0,1 1 0,-1-1 1,0 1-1,0 0 0,5 4 0,1 1 10,0 1-1,0 0 1,-1 1-1,0 0 1,-1 0 0,0 1-1,0 1 1,-1-1-1,0 1 1,-1 0-1,0 0 1,-1 1 0,-1 0-1,1 0 1,-2 0-1,3 16 1,-5-25 0,-1 1 1,0 0-1,0-1 0,0 1 0,0 0 1,-1-1-1,0 1 0,0 0 0,0-1 1,0 1-1,0-1 0,-1 1 0,1-1 1,-1 0-1,0 0 0,0 0 0,0 0 1,0 0-1,-1 0 0,-4 4 1,-4 3 28,-1 0 1,0-1 0,-20 12 0,29-19-99,0 0 0,-1 0 0,1-1 0,0 1 0,-1-1 0,1 0 0,-1 0 0,1 0 0,-1-1 0,1 1 0,-1-1 0,1 0 0,-1 0 0,0 0 0,1 0 0,-1 0 0,1-1 0,-1 0 0,1 0 0,-1 0 0,1 0 0,-1 0 0,1-1 0,0 1 0,0-1 0,0 0 0,0 0 0,-5-5 0,-5-6-1377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3:23.24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1 164 11138,'0'-1'234,"0"0"-1,0 1 0,0-1 1,0 0-1,1 0 0,-1 0 1,0 0-1,0 0 0,1 0 1,-1 0-1,1 1 0,-1-1 1,1 0-1,-1 0 0,1 0 1,-1 1-1,1-1 0,0 0 1,-1 1-1,1-1 1,0 1-1,0-1 0,-1 1 1,1-1-1,0 1 0,1-1 1,26-15 508,-26 15-506,19-10 205,45-25 266,-60 32-668,0 0 0,0-1 0,0 0 0,-1 0 0,0 0 0,0-1 0,8-11 1,-12 16-36,-1 1 0,0-1 1,1 1-1,-1-1 1,1 0-1,-1 1 0,0-1 1,0 0-1,1 1 0,-1-1 1,0 0-1,0 1 1,0-1-1,0 0 0,0 0 1,0 1-1,0-1 1,0 0-1,0 1 0,0-1 1,0 0-1,0 0 0,0 1 1,0-1-1,-1 0 1,1 1-1,0-1 0,-1 0 1,0 0 1,0 0-1,0 0 1,0 0 0,-1 1 0,1-1 0,0 1 0,0-1 0,0 1 0,-1-1-1,1 1 1,0 0 0,0-1 0,-1 1 0,-1 0 0,-4-1 37,0 1 0,0 0 0,0 1 0,-13 2 0,16-2 24,-1 0 1,0 1-1,1 0 0,-1-1 0,1 2 0,0-1 0,0 0 0,0 1 0,0 0 0,0 0 1,0 0-1,1 1 0,-1-1 0,-4 8 0,4-5 55,0 0-1,1 0 1,0 0 0,0 1 0,0-1-1,1 1 1,0 0 0,0 0 0,-1 11-1,2-9-31,1-1-1,-1 1 1,1-1-1,1 0 1,0 1-1,0-1 1,0 1-1,1-1 0,1 0 1,-1 0-1,1 0 1,1 0-1,-1-1 1,1 1-1,1-1 1,-1 0-1,10 11 0,-7-12-79,0-1 0,0 0 0,0 0 0,1-1 0,0 0-1,0 0 1,0-1 0,0 0 0,0 0 0,1-1-1,-1 0 1,1 0 0,12 0 0,11-4-229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3:23.62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14 123 12083,'-4'0'2360,"-5"-1"-440,11 6-279,2 0-129,12-1-416,5 2-119,7 2-361,-2 2-160,3 4-184,6-3-72,-2-3-112,5-1-24,1-3-48,-6-3-120,-2-1-576,0-1-448,-9-5-1201</inkml:trace>
  <inkml:trace contextRef="#ctx0" brushRef="#br0" timeOffset="1">345 0 11674,'-10'1'2105,"-14"2"-9,2 0-391,2 12-281,4 0-208,2 13-351,0 5-153,2 7-280,3 3-144,2 0-144,-3 3-120,9-3-800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03.59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25 81 8186,'0'-1'221,"-1"-1"1,1 0-1,0 1 1,-1-1-1,1 0 1,0 1 0,0-1-1,0 0 1,0 1-1,1-1 1,-1 0-1,0 1 1,1-1-1,-1 1 1,1-1 0,-1 0-1,1 1 1,0-1-1,0 1 1,-1 0-1,1-1 1,0 1-1,0 0 1,1-1-1,-1 1 1,0 0 0,0 0-1,1 0 1,-1 0-1,0 0 1,1 0-1,2-1 1,5-2 83,1-1 0,0 2 1,-1-1-1,14-1 0,-8 1 392,-9 2-526,0 0 0,1 1-1,-1 0 1,1 0 0,-1 1 0,1 0 0,-1 0 0,10 1 0,-14 0-137,0-1 0,0 0 0,-1 1 0,1-1 0,0 1 0,-1 0 0,1 0 0,-1-1 0,1 1 0,-1 0 0,1 0 0,-1 1 0,0-1 0,1 0-1,-1 0 1,0 1 0,0-1 0,0 1 0,0-1 0,0 1 0,0-1 0,0 1 0,-1-1 0,1 1 0,0 0 0,-1-1 0,0 1 0,1 0 0,-1 0 0,0-1 0,0 1 0,0 0 0,0 0 0,0 0 0,0-1 0,-1 3 0,0 1 6,0 1 1,0-1-1,-1 0 1,1 0-1,-1 0 0,-1 0 1,1 0-1,-1 0 0,-4 6 1,-36 40 90,21-26-83,15-18-37,-71 95 72,71-91-74,0 1 0,0-1 0,2 1 0,-1 0-1,1 1 1,1-1 0,-4 23 0,7-34 15,1 1 0,0-1 0,-1 0 0,1 1 0,0-1-1,0 0 1,0 1 0,0-1 0,0 0 0,1 1 0,-1-1 0,0 0-1,0 1 1,1-1 0,-1 0 0,1 0 0,-1 1 0,1-1 0,0 0-1,0 0 1,-1 0 0,1 0 0,0 0 0,0 0 0,0 0 0,0 0 0,0 0-1,0 0 1,0 0 0,0-1 0,1 1 0,-1 0 0,0-1 0,0 1-1,1-1 1,-1 1 0,0-1 0,0 0 0,1 0 0,-1 1 0,1-1-1,-1 0 1,0 0 0,3-1 0,7 1 123,0-2-1,-1 1 1,1-1-1,15-5 1,-25 6-149,6-1-87,83-27 427,-78 25-1197,-1-1 0,1-1-1,-1 0 1,0-1 0,14-11-1,-16 7-2138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03.968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40 12307,'7'-1'2216,"7"1"-696,-6-3-119,11-3-337,2 0-184,8 0-352,4-3-152,2 5-200,-5 1-56,-5 2-184,4 3-192,-9 3-680,-5-3-528,-2-2-2129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05.68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36 7658,'3'-14'4232,"-3"13"-3920,0 0 0,1-1 0,-1 1 0,0 0 1,1-1-1,-1 1 0,0-1 0,0 1 1,0 0-1,0-1 0,-1 1 0,1-1 0,0 1 1,-1-2-1,3 12 218,1-1 1,-2 1-1,0-1 1,0 1-1,0 0 1,-1 0 0,0-1-1,-2 10 1,2 36 164,28 216-1738,-25-254-1118,2-7-675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06.07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5 43 11466,'0'-5'2001,"-2"-4"-449,0 1-192,2 4-111,0 0-393,10 4-208,5 1-360,6-1-96,5 1-120,-5-3-56,-1-2-352,-2 3-344,-2-4-1056,2 3-1513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06.45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27 1 12171,'-5'6'2432,"-3"3"-439,2 8-441,-1 3-216,6 8-440,1 6-103,3 5-313,2 2-120,2 2-168,-4-8-72,-1 2-64,1-3-136,1-12-568,3 4-433,3-18-1111,0-2-1105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06.79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1 516 9946,'14'-23'6479,"-1"-19"-4588,-4 12-1187,3-10-401,-2-1-1,-1-1 1,3-50-1,-7 45-62,3 0 1,14-49-1,-22 95-212,0 0 0,1 0 1,-1 0-1,0 0 0,1 1 0,-1-1 0,1 0 0,-1 0 0,1 0 1,-1 0-1,1 1 0,-1-1 0,1 0 0,0 0 0,0 1 1,0-2-1,0 2-2,-1 0 1,0 0 0,1 0-1,-1 0 1,0 0 0,1 0-1,-1 0 1,1 0 0,-1 0-1,0 0 1,1 0 0,-1 0-1,1 0 1,-1 0 0,0 0-1,1 0 1,-1 1 0,0-1-1,1 0 1,-1 0-1,1 0 1,-1 1 0,0-1-1,0 0 1,1 0 0,-1 1-1,2 1 36,-1-1 0,0 1 0,0-1 0,0 1 0,0-1 0,0 1 0,-1 0 0,1 0-1,0-1 1,-1 1 0,1 0 0,-1 0 0,0 0 0,0 0 0,0 2 0,-1 16 181,1-1 1,0 1 0,6 34-1,-2-26-307,-2-1 0,0 1 0,-2 0-1,-3 28 1,1-34-325,2-14-83,0 0 0,0 0 0,1 1 0,0-1 0,4 13 0,3 4-1656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01.23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1 163 10874,'2'-6'1937,"4"-3"-473,9 2-616,4 1-96,9 1-296,2-2-119,1-6-161,4-5-64,4 1-72,-3 0-24,1 0-304,-5 2-225,-8 0-567,-1 4-360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07.18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11 50 11122,'-6'-6'1993,"5"-6"-153,-3 2-151,4 1-193,12 2-272,-2 7-424,4-3-168,6 3-311,-5 0-97,9 0-136,-4-2-96,4 4-401,4-1-351,-3-1-952,0 3-585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07.58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12 101 12763,'-2'4'856,"0"1"0,0-1 0,1 1 0,0 0 0,0 0 0,0 0 0,0 0 0,1 6 0,0-2-255,0 1 0,1-1 0,4 17-1,3 1-519,23 49-1,-26-66 315,-5-9-392,27 53 143,-24-49-138,-1-2 0,1 1-1,0 0 1,0 0 0,0-1-1,0 1 1,1-1 0,-1 0-1,1 0 1,6 3 0,-8-5-6,-1-1 0,0 1 0,1-1 1,-1 0-1,1 0 0,-1 0 0,0 0 1,1 0-1,-1 0 0,1 0 0,-1 0 1,0 0-1,1 0 0,-1-1 0,1 1 0,-1-1 1,0 1-1,0-1 0,1 0 0,-1 1 1,0-1-1,0 0 0,0 0 0,0 0 1,1 0-1,-1 0 0,-1 0 0,3-1 0,2-5 10,1 0-1,-1 0 0,6-11 1,-7 10-5,0 1 3,0-1-1,0 1 1,-1-1-1,0 1 1,-1-1 0,1 0-1,-2 0 1,3-16-1,-3 1 48,-4-42 0,1 37 10,2 28-64,0 0 0,0 0 0,0 0 0,0 0 0,0 0 0,0-1 0,0 1 0,0 0 0,0 0 0,0 0 0,0 0 0,0 0-1,0 0 1,0 0 0,0-1 0,0 1 0,0 0 0,0 0 0,0 0 0,0 0 0,0 0 0,0 0 0,0 0 0,0 0 0,1 0 0,-1-1 0,0 1 0,0 0 0,0 0 0,0 0 0,0 0 0,0 0 0,0 0 0,0 0 0,1 0 0,-1 0 0,0 0 0,0 0 0,0 0 0,0 0 0,0 0 0,0 0 0,0 0 0,1 0 0,-1 0 0,0 0 0,0 0 0,0 0 0,0 0 0,0 0 0,0 0-1,0 0 1,1 0 0,-1 0 0,0 0 0,0 0 0,0 1 0,0-1 0,0 0 0,0 0 0,0 0 0,0 0 0,0 0 0,0 0 0,0 0 0,1 1 0,9 8 255,-5-1-107,0 0 0,-1 0-1,6 13 1,-7-15-106,-1 0 0,1 0 1,0 0-1,0-1 0,1 1 0,0-1 1,0 0-1,0 0 0,0 0 0,10 7 0,-5-6-21,0 0-1,0-1 1,1-1-1,0 0 1,0 0-1,0-1 1,0 0-1,0 0 1,15 1-1,-21-4 16,0 0 0,0 1 1,1-1-1,-1-1 0,0 1 0,0-1 0,0 1 0,0-1 1,0 0-1,0-1 0,0 1 0,0-1 0,-1 0 1,1 1-1,0-2 0,-1 1 0,1 0 0,-1-1 0,0 0 1,0 1-1,0-1 0,0 0 0,-1-1 0,1 1 0,-1 0 1,4-8-1,-4 8 9,-1 0 1,0-1-1,0 1 0,0-1 1,-1 1-1,1-1 1,-1 0-1,0 1 1,0-1-1,0 1 1,0-1-1,0 0 0,-1 1 1,0-1-1,0 1 1,-2-7-1,-3-4 35,0 1 0,-15-23 0,8 14-47,7 11-98,-27-43-256,30 49 67,-1 1 0,1-1 0,-1 1-1,-1 0 1,1 0 0,-1 0 0,1 0 0,-7-3-1,-10 1-1784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08.95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27 64 10098,'-3'1'907,"3"-1"-769,-1 0 1,1 0-1,-1 1 0,1-1 0,-1 0 1,0 0-1,1 1 0,-1-1 0,1 0 1,-1 1-1,1-1 0,-1 1 0,1-1 1,0 0-1,-1 1 0,1-1 0,-1 1 0,1 0 1,0-1-1,-1 1 0,1-1 0,0 1 1,0-1-1,0 1 0,-1 0 0,1-1 1,0 1-1,0-1 0,0 1 0,0 0 1,0-1-1,0 1 0,0-1 0,0 1 0,0 0 1,0-1-1,1 1 0,-1 0 0,0 0 1,1 6 412,2 31 857,14 61 0,0 7-611,-13-64-571,-2-17-52,0 0 1,13 47 0,-10-64-72,-1-13-51,-2-16-11,-22-150 45,20 160-84,-2-21-8,0 1 0,-3-1 0,-9-37 0,6 41-1,5 16 9,0 0 1,-1 0-1,0 1 1,-1-1-1,-10-15 1,16 30 3,0 1 0,-1-1 0,1 0 1,-1 1-1,0-1 0,0 0 1,0 1-1,-1-1 0,0 4 0,-1 13 6,3-10-3,1 0 0,-1 0 0,2-1 0,-1 1 0,1-1 0,1 0 0,-1 1 0,2-2 0,-1 1 0,1 0 0,1-1 0,-1 0 0,1 0 0,1-1 0,8 9 0,-10-11-6,0 0 0,0-1 0,1 0 0,0 0 0,-1 0 0,1 0 0,1-1 0,-1 0 0,0-1 0,1 1 0,-1-1 0,1 0 0,0-1 0,0 0 0,0 0 0,0 0 0,-1-1 0,1 0-1,0 0 1,0-1 0,0 0 0,9-2 0,-6-1-1,0 0 0,0 0 0,-1-1 1,1-1-1,-1 1 0,0-1 0,0-1 0,-1 0 0,0 0 0,0-1 0,-1 0 0,0 0 0,0-1 0,-1 1 0,0-2 0,-1 1 0,0-1 0,0 1 0,-1-1 0,5-17 0,-7 20 5,-1 1-1,1 0 1,-1-1 0,-1 0-1,1 1 1,-1-1 0,0 1-1,-1-1 1,1 0 0,-1 1-1,-1-1 1,1 1 0,-4-9-1,-2 27 205,6-9-171,1 0 0,-1 0-1,1 1 1,0-1 0,0 0 0,0 0-1,1 0 1,-1 0 0,2 3 0,0 9 118,7 51 365,-4-36-366,0 33 1,5 72-146,-10-121-649,2-1 1,0 1 0,0-1-1,7 21 1,-1-19-1558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09.34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197 39 10850,'0'-1'227,"1"0"-1,-1-1 1,0 1-1,0-1 1,0 1-1,0-1 1,0 1-1,0-1 1,0 1-1,0-1 1,-1 1-1,1-1 1,0 1-1,-1 0 0,1-1 1,-1 1-1,0 0 1,0-1-1,1 1 1,-1 0-1,-2-2 1,2 2-62,0 0 1,-1 0-1,1 1 1,-1-1-1,1 0 1,-1 1 0,1 0-1,-1-1 1,1 1-1,-1 0 1,0 0-1,1-1 1,-1 1-1,1 0 1,-1 1-1,-2-1 1,-3 2 124,0 0 1,0 0-1,0 0 1,0 1 0,0 0-1,1 0 1,-10 6-1,8-2-169,0 0-1,0 0 0,0 0 1,1 1-1,0 0 0,1 0 1,0 1-1,0 0 0,1 0 1,0 0-1,-5 14 0,7-18-116,1 1 0,0 0-1,1 0 1,-1 1 0,1-1 0,1 0-1,-1 0 1,1 1 0,0-1-1,0 0 1,1 0 0,0 1-1,0-1 1,0 0 0,1 0-1,0 0 1,0 0 0,0 0-1,1-1 1,4 8 0,-5-10-6,0-1 1,0 1-1,1-1 1,-1 1-1,1-1 1,-1 0-1,1 1 1,0-1-1,0-1 1,0 1-1,0 0 1,0-1-1,0 0 1,0 1-1,1-1 1,-1 0-1,0-1 1,1 1-1,-1-1 1,0 1-1,1-1 1,-1 0-1,1 0 1,-1-1-1,1 1 0,-1-1 1,0 0-1,1 1 1,-1-1-1,0-1 1,4-1-1,-2 1 12,0 0-1,0-1 0,0 0 0,0 0 0,0 0 0,-1-1 0,1 0 1,-1 0-1,0 0 0,0 0 0,0 0 0,-1-1 0,0 0 0,1 0 1,-2 0-1,1 0 0,-1 0 0,3-7 0,-4 5 34,1-1 0,-2 0 0,1 1 0,-1-1 0,0 0-1,0 0 1,-1 0 0,0 1 0,-1-1 0,0 0 0,0 1 0,0-1 0,-4-7 0,2 6-18,-1 0 0,0 0 0,0 0 0,-1 1 0,0 0 0,0 0 0,-1 0 0,0 1 0,-11-10 0,17 17-38,1 0 1,0-1-1,0 1 1,0 0-1,-1 0 1,1-1-1,0 1 0,0 0 1,0 0-1,-1 0 1,1-1-1,0 1 0,-1 0 1,1 0-1,0 0 1,0 0-1,-1 0 1,1-1-1,0 1 0,-1 0 1,1 0-1,0 0 1,-1 0-1,1 0 0,0 0 1,-1 0-1,1 0 1,0 0-1,-1 0 1,1 0-1,0 1 0,-1-1 1,1 0-1,0 0 1,0 0-1,-1 0 0,1 0 1,0 1-1,0-1 1,-1 0-1,1 0 1,0 0-1,0 1 0,-1-1 1,1 0-1,-2 13-1299,3-2-270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09.78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184 65 8810,'-3'-4'1128,"1"0"-1,-1 0 1,0 1 0,0-1 0,-5-3 0,4 4-614,0 0 0,0 0 0,0 0 1,-1 1-1,-5-3 0,8 4-394,-1 0 0,0 0 0,0 0-1,0 0 1,0 1 0,0-1 0,-1 1 0,1 0-1,0 0 1,0 0 0,0 0 0,0 0 0,0 1-1,0-1 1,0 1 0,0 0 0,0 0-1,0 0 1,0 0 0,-3 3 0,2-1-40,0 1 1,0 0 0,1 1-1,-1-1 1,1 0-1,0 1 1,1 0-1,-1 0 1,1 0 0,0 0-1,-2 8 1,-4 7 4,4-13-78,1 1 0,1-1 0,-1 1 0,1-1 0,0 1 0,1 0 0,0 0 0,0 0 0,1 14 0,1-19-9,-1 1 0,1-1-1,-1 0 1,1 0 0,0 0 0,0 0 0,0 0-1,1-1 1,-1 1 0,1 0 0,-1 0-1,1-1 1,0 1 0,0-1 0,0 0 0,0 1-1,1-1 1,-1 0 0,1 0 0,-1-1 0,1 1-1,-1 0 1,1-1 0,0 0 0,0 1 0,0-1-1,5 1 1,-4-1 3,0 0 0,-1-1 0,1 1 0,0-1 0,0 0 0,-1 0 0,1 0 0,0 0 0,0-1 0,-1 0 0,1 0 0,0 0 0,-1 0 0,1 0 0,-1-1 0,1 1 0,-1-1 0,0 0 0,1 0 0,-1 0 0,0-1 0,-1 1 0,1-1 0,0 1 0,-1-1-1,1 0 1,2-4 0,-2 2 45,0 0-1,-1 0 1,1 0-1,-1 0 0,0 0 1,0 0-1,0-1 0,-1 1 1,0-1-1,0 1 1,0-1-1,-1 1 0,0-1 1,0 0-1,0 1 1,-1-1-1,-2-10 0,1 9-45,-1-1-1,0 0 0,0 1 0,-1 0 1,0 0-1,0 0 0,-1 0 0,1 1 1,-2-1-1,1 1 0,-1 0 0,1 1 1,-2 0-1,1 0 0,-1 0 0,1 0 1,-10-3-1,15 7-88,-3-1-607,6 4-288,1 1 192,4 5-1240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10.36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245 355 8794,'1'-1'408,"5"-7"1002,0-1 0,-1 0 0,7-13 1,-11 20-1257,0 0 1,0 0 0,-1 0-1,1 0 1,0-1 0,-1 1-1,0 0 1,1-1 0,-1 1-1,0 0 1,0 0 0,0-1-1,-1 1 1,1 0 0,0-1-1,-1 1 1,0 0 0,1 0-1,-1 0 1,0-1 0,-2-1-1,1 1 56,1 0 0,-1 1 0,0-1 0,0 1 0,-1-1 0,1 1 1,-1 0-1,1 0 0,-1 0 0,1 1 0,-1-1 0,0 0 0,0 1 0,0 0 0,-4-2 0,2 2-72,0 1 1,0-1 0,0 1-1,-1 0 1,1 0-1,0 1 1,0 0-1,-9 2 1,5-1-75,1 1 1,-1 1-1,1-1 1,0 2 0,0-1-1,0 1 1,0 0-1,1 0 1,0 1-1,0 0 1,0 0-1,1 1 1,-8 10-1,6-6-37,0 0-1,1 1 0,1 0 0,0 0 0,0 0 0,1 1 0,0 0 1,-3 16-1,8-26-25,-1-1 1,1 0-1,0 0 0,0 1 1,0-1-1,0 0 1,0 1-1,0-1 0,0 0 1,1 0-1,-1 1 1,1-1-1,0 0 0,0 0 1,-1 0-1,1 0 1,1 0-1,-1 0 1,0 0-1,0 0 0,1 0 1,-1-1-1,1 1 1,-1 0-1,1-1 0,2 2 1,-2-2-2,1 1-1,-1-1 1,1 0 0,-1 0 0,1 0 0,0 0 0,-1-1 0,1 1-1,0-1 1,-1 0 0,1 1 0,0-1 0,-1 0 0,1-1 0,0 1-1,0 0 1,-1-1 0,1 0 0,0 1 0,-1-1 0,5-2-1,4-2-67,0 0 0,-1 0-1,0-1 1,0-1 0,0 0-1,0 0 1,-1-1 0,-1 0-1,1 0 1,-1-1 0,-1 0-1,1-1 1,-2 1 0,1-2-1,6-13 1,-7 9-77,-1 1 0,0-1-1,-1 0 1,-1 0 0,0 0 0,-1-1 0,0-24-1,0-7 51,0 31 98,-2 0 0,0 1 0,0-1 0,-1 0 0,-1 0 0,-8-28 0,10 42 4,-1 1 0,1 0 0,-1 0 0,1-1 1,-1 1-1,1 0 0,-1 0 0,0 0 0,0 0 1,0 0-1,0 0 0,-1-1 0,2 2 5,0 0 0,-1-1 0,1 1 1,0 0-1,-1 0 0,1 0 0,0 0 0,-1 0 0,1 0 0,0 0 0,-1 0 0,1 0 0,0 0 0,-1 0 0,1 0 0,0 0 0,-1 0 1,1 0-1,0 0 0,-1 0 0,1 0 0,0 0 0,-1 1 0,1-1 0,0 0 0,0 0 0,-1 0 0,1 0 0,-1 1 0,0 1 39,0 0 0,-1-1 0,1 1 0,0 0 0,0 0 0,0 0 0,1 0 0,-1 0 0,0 0 0,1 1 0,0-1 0,-1 0 0,1 4 0,0 28 374,3 34 0,2 21-53,-7-48-320,9 71 1,7-46-983,-1-24-2651,-9-31-226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2:10.91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20 1 11931,'0'2'4555,"-3"6"-2664,-2 1-1012,2 5-390,0-1 0,0 1 0,2 0 0,-1-1 1,2 25-1,11 73 383,-2-45-334,-8-49-480,2 0-1,0-1 0,1 0 1,1 1-1,0-2 1,14 28-1,-16-37-48,1 0-1,0 0 0,0 0 1,0-1-1,0 0 1,1 0-1,0 0 0,9 6 1,-10-8-5,0-1 0,0 0 0,0 0 0,0 0 0,0 0 0,1-1 0,-1 0 0,1 0 0,-1 0 0,1 0 0,-1-1 0,1 0 0,-1 1 0,6-2-1,-3 0 3,-1 0-1,1-1 0,-1 0 0,1 0 0,-1-1 1,0 1-1,0-1 0,0-1 0,0 1 0,0-1 1,7-6-1,-6 4-1,-1 0 0,1-1 0,-1 0-1,0 0 1,0 0 0,-1 0 0,0-1 0,4-9 0,-5 7 1,-1-1 1,0 0 0,-1 0-1,0 0 1,-1 0-1,0 0 1,0-1 0,-1 1-1,-3-19 1,3 27-4,-1 0 1,1 1-1,0-1 1,-1 1-1,0-1 1,0 1-1,0 0 1,0-1-1,0 1 1,0 0-1,0-1 1,-1 1-1,1 0 1,-1 0-1,0 0 1,1 0-1,-1 1 1,-3-3-1,3 3 0,0 0 0,0 0 1,0 0-1,0 1 0,0-1 0,-1 0 0,1 1 0,0 0 0,0-1 0,-1 1 1,1 0-1,0 0 0,-1 0 0,1 1 0,0-1 0,-4 1 0,0 1 7,1 0 0,0 0 0,-1 0 0,1 1 1,0 0-1,1 0 0,-1 0 0,0 1 0,1-1 0,-1 1 0,1 0 0,0 0 0,1 0 0,-1 1 0,-3 6 0,5-7 20,-1 1-1,1-1 1,0 1 0,1 0 0,-1 0 0,1 0-1,0 0 1,0 0 0,1 0 0,-1 0-1,1 0 1,0 1 0,1-1 0,-1 0-1,2 5 1,0-2 32,0-1-1,1 0 1,0 0 0,0 0-1,1-1 1,0 1-1,0-1 1,0 0-1,8 9 1,-3-6 4,0 0 0,0-1 0,0 0 0,1-1 0,0 0 1,0-1-1,1 0 0,0 0 0,0-1 0,0-1 0,1 0 0,19 5 0,-11-6-427,1-1 0,-1 0-1,1-2 1,0 0 0,34-6 0,-17 0-1508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12.66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3282 16155,'38'-15'663,"-30"13"-583,0-1 1,0 0-1,0 0 0,0-1 0,8-6 1,85-70 577,-70 54-532,-21 17-80,-1 0 0,0 0 0,-1-1 0,0 0-1,11-19 1,27-61 174,-32 60-169,27-45 0,-12 33-100,-7 11 71,23-45 0,96-174 297,-129 226-290,-1 0 0,-1-1 0,-1-1-1,-1 0 1,5-28 0,-5 19-3,1 1-1,16-36 0,71-137 64,-61 126-49,69-117 0,-75 145-12,36-95-1,-44 95 13,2 1 0,33-55 0,-10 34 20,275-412 106,-271 423-147,97-91 0,-62 68-3,84-79 31,-127 127-39,1 3 1,59-35-1,-81 55-4,30-26 1,-25 19-355,-10 9-341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14.18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230 61 10058,'-1'-3'426,"0"0"1,0 0-1,0 0 1,0 0-1,0 0 0,0 0 1,-1 0-1,1 1 0,-1-1 1,0 0-1,0 1 0,0-1 1,0 1-1,-1 0 0,1 0 1,0 0-1,-1 0 0,-4-2 1,3 2-266,0 0 0,0 1 0,0 0 0,0 0 0,0 0 0,-1 0 0,1 1-1,0-1 1,-1 1 0,1 0 0,0 1 0,-1-1 0,-5 2 0,3 0-102,0 0 0,-1 0 0,1 1-1,0 0 1,0 0 0,1 1-1,-1 0 1,1 0 0,0 0 0,-11 10-1,13-10-58,0 0-1,0 0 1,1 1-1,-1-1 1,1 1-1,0 0 0,0 0 1,1 0-1,-1 0 1,1 0-1,0 0 1,0 1-1,1-1 0,-2 12 1,3-15-5,0-1 1,1 0-1,-1 1 0,0-1 1,1 0-1,-1 1 0,1-1 0,-1 0 1,1 1-1,0-1 0,-1 0 1,1 0-1,0 0 0,0 0 1,0 1-1,0-1 0,0-1 1,0 1-1,0 0 0,0 0 1,0 0-1,1 0 0,-1-1 1,0 1-1,0-1 0,1 1 1,-1-1-1,2 1 0,6 2-15,-1-1-1,0 0 0,14 1 0,32 2-4,81 19-1,-118-19 40,1 0 0,-1 2-1,0 0 1,0 0 0,-1 2-1,0 0 1,0 1 0,21 17-1,-33-24 10,-1 1-1,1-1 0,-1 0 1,0 1-1,0 0 1,0 0-1,-1 0 1,1 0-1,-1 0 0,0 0 1,0 1-1,0-1 1,-1 1-1,1-1 1,0 7-1,-2-7 68,0 0 0,0 0 0,0 0 0,-1 0 0,1-1 0,-1 1 0,0 0 0,0-1 0,0 1 0,-1 0 0,0-1 0,1 1 0,-1-1 0,0 0 0,0 0 0,-1 0 0,1 0 0,-1 0 0,-4 5 0,-8 5 218,-1 0 1,0-1-1,-1 0 0,0-1 0,-1-2 0,-29 14 0,37-19-374,0-1 0,0 1 0,-1-2 0,0 1 0,1-1 0,-1-1 0,0 0 0,0-1 0,0 0 0,1 0 0,-1-1 0,0 0 0,-19-6 0,27 6-71,0 0 0,1 0 0,-1 0 0,1 0 0,0-1 0,-1 1 0,1-1 0,0 1 0,0-1 0,0 0 1,-2-2-1,3 3-18,0-1-1,0 1 1,0 0 0,0-1 0,1 1 0,-1-1 0,1 1 0,-1-1 0,1 1 0,0-1 0,-1 0 0,1 1 0,0-1-1,0 1 1,0-1 0,0 1 0,0-1 0,0 0 0,1 1 0,0-3 0,9-18-2380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14.83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12 184 11098,'-11'-7'4133,"11"14"-975,12 20-1043,16 16-1011,-15-22-696,0-1 1,2-1-1,32 35 1,-43-50-373,0 0 0,0 0 0,1-1 0,0 0 0,0 0 1,0 0-1,0 0 0,0-1 0,1 1 0,-1-1 0,1-1 0,-1 1 0,1-1 0,0 0 0,-1 0 0,1-1 0,0 0 1,0 0-1,0 0 0,-1 0 0,10-3 0,-12 2-23,1 0 1,-1 0-1,0 0 1,0-1 0,-1 1-1,1-1 1,0 0-1,0 0 1,-1 0-1,1 0 1,-1 0-1,0 0 1,1-1 0,-1 1-1,0-1 1,-1 0-1,1 1 1,0-1-1,-1 0 1,1 0-1,-1 0 1,0 0 0,0 0-1,0-1 1,-1 1-1,1 0 1,-1 0-1,1-4 1,-1-3 29,0 1 1,0 0-1,-1-1 1,0 1-1,-1 0 1,1 0-1,-2 0 1,-6-17-1,5 17-26,-3-7-30,11 14-8,8 7-5,19 15 8,-24-15 21,1 0 0,-1 0 0,1 0-1,0-1 1,14 5 0,-6-5 35,1-1 0,0 0 0,0-1 0,0-1 0,0 0 0,1-1 0,-1-1 0,0-1 0,0 0 0,0-2-1,0 0 1,31-12 0,-43 14 67,0 0 0,0 0-1,-1-1 1,1 0 0,-1 0 0,0 0-1,0 0 1,0-1 0,5-5-1,-8 7-44,0 1-1,1-1 0,-1 0 0,0 0 0,0 0 1,0 0-1,-1 0 0,1 0 0,0 0 1,-1 0-1,0 0 0,1-1 0,-1 1 0,0 0 1,0 0-1,0 0 0,0 0 0,0 0 1,-1-1-1,1 1 0,-1 0 0,1 0 0,-1 0 1,0 0-1,0 0 0,-1-2 0,-8-10 31,0 0 0,-1 0-1,-1 1 1,0 0 0,-1 1 0,-17-13-1,-6-6-239,30 25 62,5 4-32,-1 1-1,0-1 1,0 0 0,0 1-1,0-1 1,0 1 0,-1-1-1,-3-1 1,6 3 62,0 0-1,0 0 1,0 0 0,0 1-1,0-1 1,0 0 0,0 0 0,0 0-1,0 0 1,0 0 0,0 0-1,0 0 1,0 0 0,0 0 0,0 1-1,0-1 1,0 0 0,0 0-1,0 0 1,0 0 0,0 0 0,0 0-1,-1 0 1,1 0 0,0 0-1,0 0 1,0 0 0,0 1 0,0-1-1,0 0 1,0 0 0,0 0-1,0 0 1,0 0 0,0 0 0,0 0-1,-1 0 1,1 0 0,0 0-1,0 0 1,0 0 0,0 0 0,0 0-1,0 0 1,0 0 0,0 0-1,-1 0 1,2 1-333,3 7-2029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48:01.61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8 58 9802,'-5'-2'2313,"3"-5"-1025,2 2-304,6 1-160,9 3-72,3 1-263,-2 0-89,6-6-176,5 2-80,2 0-72,7-4-32,6 7-16,-2-6-8,3 0-56,0 6-192,2 7-480,-10-4-321,-3 11-1167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15.20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34 155 11915,'0'2'2224,"5"4"-336,-3 2-431,6 2-81,3 9-320,1 1-128,3 6-255,-5-3-121,-1 0-224,0-3-96,3-4-560,0-1-520</inkml:trace>
  <inkml:trace contextRef="#ctx0" brushRef="#br0" timeOffset="1">32 38 11466,'-8'-5'2057,"-1"-5"231,2 5-1848,0-5-111,7 6-730,3 0-543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15.64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226 0 12131,'-65'18'7280,"45"-14"-6395,-28 11 0,47-15-864,-55 26 721,53-25-736,1 0-1,0 0 1,0 1-1,-1-1 1,1 1 0,0-1-1,0 1 1,0 0 0,1 0-1,-1 0 1,0 0-1,1 0 1,-1 0 0,1 0-1,0 0 1,-1 1 0,1-1-1,0 0 1,0 1-1,0 2 1,1-3-18,0-1-1,0 0 1,1 0-1,-1 1 1,0-1-1,1 0 1,-1 0-1,1 1 1,-1-1-1,1 0 1,0 0-1,-1 0 1,1 0-1,0 0 1,0 0-1,0 0 1,0 0 0,0 0-1,0-1 1,0 1-1,0 0 1,0 0-1,0-1 1,0 1-1,1-1 1,-1 1-1,2 0 1,5 1-28,0 0 1,-1-1-1,13 2 0,-11-2 19,80 5-41,-65-6 76,0 2 0,0 0 0,0 1 0,0 2 1,0 0-1,27 11 0,-48-15 8,-1 0 0,1 0 1,-1 0-1,0 1 0,0-1 0,1 1 1,-1-1-1,0 1 0,0 0 0,-1-1 1,1 1-1,0 0 0,-1 0 0,1 1 1,-1-1-1,1 0 0,-1 0 0,0 1 1,0-1-1,0 1 0,0-1 0,0 5 1,-1-4 47,0 0 0,0 1 0,0-1 0,-1 0 0,1 0 1,-1 0-1,0 0 0,0 0 0,0 0 0,0-1 0,-1 1 1,1 0-1,-1 0 0,0-1 0,0 1 0,0-1 1,0 0-1,0 1 0,-3 1 0,-7 7-54,0-2-1,-1 0 1,0 0 0,0-1-1,-1-1 1,0 0 0,0-1-1,0 0 1,-1-2-1,0 1 1,0-2 0,-1 0-1,1-1 1,-25 1 0,36-3-213,0 0 1,0-1-1,-1 0 0,1 1 1,0-2-1,0 1 1,-7-3-1,9 3 29,1 0 0,-1 0 0,0 0 0,1 0 0,-1 0 0,1-1-1,0 1 1,-1 0 0,1-1 0,0 1 0,0-1 0,0 1 0,0-1 0,0 0 0,0 1 0,0-1 0,1 0-1,-2-3 1,0-17-2221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16.02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197 30 12195,'0'-1'277,"1"0"0,-1 0 0,0 0 1,0 0-1,0 0 0,0 0 0,0 0 1,0 0-1,0 0 0,0 0 0,0 0 1,0 0-1,0 0 0,-1 0 0,1 0 1,0 0-1,-1 1 0,1-1 0,0 0 1,-1 0-1,0 0 0,1 0 0,-1 1 1,1-1-1,-1 0 0,0 1 0,1-1 1,-2-1-1,0 2-56,0-1 0,0 1 0,0-1 0,0 1 0,0 0 0,0-1 0,0 1 0,0 0 0,0 1 0,0-1 0,0 0 0,0 0 0,-2 1 0,-6 2 78,0 1 1,0-1-1,0 1 0,-13 8 0,14-6-271,0-1-1,1 1 1,0 0-1,0 1 1,0 0-1,1 0 1,0 1-1,0 0 1,1 0 0,-10 16-1,16-23-41,-1 0 1,1 0-1,0 0 0,-1 1 0,1-1 1,0 0-1,0 0 0,0 0 1,0 0-1,0 1 0,0-1 0,0 0 1,0 0-1,1 0 0,-1 0 0,0 0 1,1 0-1,-1 0 0,1 1 1,-1-1-1,1 0 0,-1 0 0,1 0 1,0-1-1,-1 1 0,1 0 0,0 0 1,0 0-1,0 0 0,0-1 1,0 1-1,0 0 0,0-1 0,0 1 1,0-1-1,0 1 0,0-1 1,2 1-1,5 2-58,1 0 0,0-1 0,17 2 0,-17-2 72,22 2-29,-12-2 30,0 1 0,28 8 1,-43-10 8,0 0-1,0 0 1,0 1-1,-1 0 1,1 0 0,0 0-1,-1 0 1,0 0 0,1 1-1,-1 0 1,0 0-1,0-1 1,0 2 0,-1-1-1,1 0 1,-1 0 0,3 6-1,-4-8 11,-1 1 0,1 0 1,-1 0-1,1-1 0,-1 1 0,0 0 0,1 0 0,-1-1 0,0 1 0,0 0 1,0 0-1,-1 0 0,1-1 0,0 1 0,-1 0 0,1-1 0,-1 1 0,0 3 1,-1-2 20,0 0 0,-1 0 0,1 0 1,0 0-1,-1 0 0,0 0 0,1 0 1,-6 2-1,-4 4 67,-2 0 0,1-2 0,-20 9 0,28-14-104,-5 3-251,1-1 1,-1 0-1,0-1 1,0 0-1,0 0 0,-1-1 1,1 0-1,-16 0 1,0-3-1589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16.66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212 41 8602,'-2'-3'587,"1"0"1,-1 0-1,0 1 0,0-1 1,0 0-1,0 1 0,-1-1 1,1 1-1,-1-1 0,1 1 1,-1 0-1,0 0 0,-5-2 1,5 3-420,1 0 1,-1 1-1,0-1 1,0 1 0,1 0-1,-1 0 1,0 0-1,0 0 1,0 0-1,1 1 1,-1-1 0,0 1-1,1-1 1,-1 1-1,0 0 1,1 0-1,-5 3 1,-1 0 49,1 1 0,-1 1 1,1-1-1,0 1 0,0 0 0,1 1 1,0-1-1,0 1 0,-7 11 0,6-7-83,1 0 0,0 0-1,0 0 1,1 1-1,0 0 1,-3 16 0,7-22-120,0 0 1,0 0-1,1 1 1,0-1-1,0 0 1,0 1-1,1-1 1,0 0-1,0 0 1,1 0-1,-1 1 1,1-1-1,1-1 1,-1 1-1,1 0 1,0-1-1,0 1 1,1-1-1,0 0 0,0 0 1,0 0-1,0-1 1,1 1-1,7 5 1,-4-4-10,0 0 0,1-1-1,0 0 1,0 0 0,0-1 0,1 0 0,-1 0 0,1-1-1,0-1 1,0 0 0,0 0 0,0-1 0,1 0 0,16-1-1,-13-1-361,-1 0 1,1-2-1,0 0 0,-1 0 0,0-1 0,22-10 0,-2-2-1615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17.06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192 46 11995,'-1'-2'319,"0"0"1,-1 0 0,1 1-1,0-1 1,-1 0 0,1 1-1,-1-1 1,0 1 0,1-1-1,-1 1 1,0 0 0,0 0-1,0 0 1,0 0 0,0 0-1,0 0 1,0 0 0,0 1-1,0-1 1,0 1-1,-1-1 1,-2 1 0,1 0-92,0 1 0,1 0 1,-1 0-1,1 0 0,-1 0 1,1 1-1,0 0 0,0-1 1,-1 1-1,1 0 0,0 0 1,1 1-1,-5 3 0,-4 3-93,2 1-1,-1 0 1,1 1-1,1 0 1,0 0-1,0 0 1,2 1-1,-11 22 1,15-28-142,0 1 0,0-1 0,0 0 0,1 1 0,0-1 0,0 1 0,1-1 0,0 1 0,0-1 0,0 1-1,1 0 1,0-1 0,0 0 0,1 1 0,0-1 0,0 0 0,0 1 0,1-1 0,0-1 0,5 9 0,-6-11-7,0 0 0,0 0 0,0-1 0,1 1 0,-1-1 0,1 1 0,0-1 0,-1 0 0,1 0 0,0-1 0,0 1 0,0 0 0,0-1 0,1 0 0,5 2-1,-4-2-4,1 0-1,-1-1 1,1 1-1,-1-1 1,1-1-1,-1 1 1,1-1-1,-1 0 1,7-2-1,-1 0 8,-1-1-1,1 0 1,-1-1 0,0 0-1,0 0 1,-1-1-1,1-1 1,-1 1 0,9-10-1,-14 11 31,1 0 0,-1 1 0,0-2 1,0 1-1,0 0 0,-1-1 0,1 0 0,-1 0 0,-1 0 0,4-12 0,-5 14 19,0 0-1,-1 0 1,0-1-1,0 1 1,0 0-1,0 0 1,-1-1-1,1 1 1,-1 0-1,0 0 1,0 0-1,-1 0 1,1 0-1,-1 0 1,0 0-1,0 0 1,-5-5-1,-3-6-114,-1 1 0,-1 0 0,0 1 0,-1 0 0,0 1-1,-1 0 1,-20-12 0,18 17-1170,8 7 255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17.73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1 150 10290,'0'4'6470,"0"-4"-6364,10 6 1889,6 0-1542,-1 1-1,0 1 1,26 19-1,12 6 506,-27-19-462,-13-6-179,0 0 0,0-2 0,0 0 0,1 0 0,16 4 0,-26-9-254,0-1 1,1 1-1,-1-1 1,0 0 0,0 0-1,0 0 1,1-1-1,-1 1 1,0-1 0,0 0-1,0 0 1,0 0-1,0-1 1,0 0 0,0 1-1,0-1 1,-1 0-1,1-1 1,-1 1 0,0-1-1,1 0 1,4-5-1,-6 6 5,1-1-1,-1 0 1,0 1-1,0-1 0,0 0 1,0 0-1,0-1 1,-1 1-1,1 0 0,-1 0 1,0-1-1,0 1 1,0-1-1,0 1 0,-1-1 1,1 1-1,-1-1 0,0 0 1,0 1-1,-1-5 1,-1 0 24,0 0 0,-1 0 0,1 0 0,-2 0 0,1 0 1,-1 0-1,-7-9 0,-47-72-672,56 87 330,1 0 0,0 0 1,0 1-1,0-1 0,0 0 0,1 0 1,-1 0-1,0 0 0,1 0 1,-1 0-1,1-3 0,1-3-2258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18.49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1 321 11282,'28'-14'3345,"-7"4"-2052,0-1-1,23-16 1,-38 23-1202,0-1 0,1-1 0,-2 1-1,1-1 1,-1 0 0,0 0 0,0-1 0,0 0 0,-1 1-1,4-11 1,-7 15-38,0 0 0,0 0 0,0-1 0,0 1 0,0 0 0,-1-1-1,1 1 1,-1-1 0,0 1 0,0-4 0,0 6-34,0-1-1,0 0 1,-1 0-1,1 1 1,-1-1-1,1 0 1,-1 0-1,1 1 1,-1-1-1,1 1 1,-1-1-1,0 0 1,1 1-1,-1-1 1,0 1-1,0 0 1,1-1-1,-1 1 1,0-1-1,0 1 1,1 0-1,-1 0 1,0 0-1,0-1 1,0 1-1,0 0 1,1 0-1,-1 0 1,0 0-1,0 0 1,0 0-1,0 0 1,0 1-1,-1-1 1,-5 1 108,-1 0 0,0 1 1,1 0-1,-1 0 0,1 1 1,0 0-1,0 0 0,0 0 1,0 1-1,0 0 0,1 0 1,0 1-1,0 0 0,0 0 0,0 1 1,-6 7-1,9-9-79,0 0 0,0 0 0,0 0 0,0 1 0,0-1 0,1 1 0,0 0 0,0-1 0,0 1 0,1 0 0,0 0 0,0 0 0,0 0 0,0 0 0,1 1 0,0-1 0,0 0 0,0 0 0,1 0 0,-1 0 0,1 0 0,1 0 0,-1 0 0,1 0 0,3 8 0,-2-7-9,0 0-1,1 0 1,0-1-1,0 1 0,0-1 1,1 0-1,0 0 1,0-1-1,0 1 0,0-1 1,1 0-1,0-1 1,-1 1-1,1-1 0,1 0 1,6 2-1,-5-3-77,0 0 0,0 0-1,1-1 1,-1 0 0,0-1 0,1 0 0,-1 0-1,0-1 1,0 0 0,1 0 0,15-5 0,-14 3-327,-1-1 0,1 1 1,-1-2-1,0 1 0,0-1 1,-1-1-1,1 0 1,-1 0-1,0 0 0,-1-1 1,1 0-1,-2-1 0,1 1 1,-1-1-1,0-1 1,0 1-1,-1-1 0,0 0 1,-1 0-1,0 0 0,5-20 1,-7 18 373,0 1-1,-1-1 1,0 0 0,-1 0 0,0 0 0,-1 0 0,-3-19-1,7 42 3118,9 13-2189,37 35 907,-34-44-1516,-1 1 1,-1 0-1,19 35 0,-31-51-315,0 1-1,-1-1 1,1 0 0,0 0 0,-1 1 0,0-1 0,1 0-1,-1 0 1,0 1 0,0-1 0,1 0 0,-1 1 0,-1 2-1,-3-4 105,-7-8-56,2-1-32,-19-19 118,-28-37 0,49 57-91,1-1 0,0 1 0,1-2 0,0 1 0,0 0 1,1-1-1,0 0 0,1 0 0,-4-17 0,7 24-44,0 0 1,0-1-1,1 1 0,-1 0 1,1-1-1,-1 1 0,1 0 0,0-1 1,0 1-1,1 0 0,-1 0 1,1 0-1,-1 0 0,1 0 1,0 1-1,0-1 0,0 0 1,0 1-1,1-1 0,-1 1 1,1 0-1,4-3 0,8-5-97,-1 0 0,2 2 0,18-9-1,-15 8-263,20-7-2516,-18 10-545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5:19.077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31 0 13187,'-3'2'536,"1"0"1,-1 0-1,1 1 0,0-1 1,0 0-1,0 1 0,0-1 1,0 1-1,1 0 1,-1 0-1,1 0 0,-1 0 1,1 0-1,-1 6 0,1-6-371,1-1 1,0 1-1,0 0 0,0 0 0,0 0 0,1-1 0,-1 1 0,1 0 0,0 0 0,0-1 0,0 1 0,0 0 0,0-1 1,2 4-1,1-1-140,-1 0 0,1-1 0,0 1 1,0-1-1,1 0 0,0 0 1,-1 0-1,1 0 0,1-1 0,-1 0 1,0 0-1,1 0 0,-1-1 1,13 4-1,-5-3-16,1-1 0,-1 0 0,1 0 0,0-1 0,0-1 0,25-3 1,-34 3-17,0-1 0,0 0 1,0 0-1,0 0 1,0-1-1,0 0 1,0 0-1,0 0 1,-1-1-1,1 1 1,-1-1-1,0 0 1,0 0-1,0-1 1,0 1-1,0-1 0,-1 0 1,0 0-1,1 0 1,-2 0-1,4-6 1,-5 8 13,0 0 0,0 0 0,0 0-1,-1 0 1,1-1 0,-1 1 0,1 0 0,-1 0 0,0-1 0,0 1 0,0 0 0,0-1 0,0 1 0,-1 0 0,1-1-1,-1 1 1,1 0 0,-1 0 0,0 0 0,0 0 0,0 0 0,0 0 0,0 0 0,0 0 0,-1 0 0,1 0 0,-1 0-1,1 1 1,-1-1 0,1 0 0,-3 0 0,0 2 72,5 7-14,7 12-25,17 27-5,57 76-1,1 2-16,-52-75 15,28 50-70,-54-88 96,-1-1 0,1 1 0,-2-1 0,1 1 0,-2 0 0,1 0 0,0 19 0,-2-26 32,-1 1 1,-1-1-1,1 1 1,-1-1-1,1 0 1,-1 1-1,-1-1 1,1 0-1,0 0 1,-1 0-1,0 0 1,0 0-1,0 0 0,-1 0 1,-2 3-1,1-2-10,-1-1 0,1 0-1,-1 0 1,0 0 0,0-1-1,0 1 1,0-1 0,-1 0 0,-9 3-1,-3 0-35,-1-1 0,0-1 0,0-1 0,0-1-1,-35 1 1,43-3-261,0 0 1,0-1-1,0-1 0,0 1 0,0-2 0,0 1 0,1-2 0,-1 1 1,1-1-1,0-1 0,0 0 0,-13-9 0,-10-8-1528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9:13.05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4 504 2569,'-3'-3'8775,"3"3"-8728,0 0 1,0 0 0,0 0 0,1 0-1,-1 0 1,0 0 0,0 0-1,0 0 1,0 0 0,0 0 0,0 0-1,1 0 1,-1 0 0,0 0-1,0 0 1,0 0 0,0 0-1,0 0 1,0 0 0,0 0 0,1 0-1,-1 0 1,0 0 0,0-1-1,0 1 1,0 0 0,0 0-1,0 0 1,0 0 0,0 0 0,0 0-1,0 0 1,1 0 0,-1-1-1,0 1 1,0 0 0,0 0-1,0 0 1,0 0 0,0 0 0,0 0-1,0 0 1,0-1 0,0 1-1,0 0 1,0 0 0,0 0-1,0 0 1,0 0 0,0 0 0,0-1-1,0 1 1,0 0 0,0 0-1,0 0 1,-1 0 0,1 0-1,0 0 1,0 0 0,0-1 0,0 1-1,0 0 1,0 0 0,0 0-1,0 0 1,0 0 0,0 0-1,-1 0 1,6 0 51,-1 0 0,1 1 0,-1 0 0,0 0 0,1 0 0,-1 0 0,0 1 0,4 1 0,-4-1-54,1 0 0,-1 0 0,1-1 0,-1 0 0,1 0 0,0 0 0,-1 0 0,6-1 0,131 11 629,10-1-115,-31-10-182,83-4-137,135-19-139,-221 18-78,-31 2-6,-1-3 0,117-24 0,-95 12-3,-45 8-9,68-5 17,-79 10-12,-1-1 0,59-17 0,163-39 37,-104 25 78,-67 14 14,249-69 422,262-68-205,-562 150-599,-11 4-693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9-11T18:59:14.13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17 197 9186,'-7'-17'2835,"5"15"-2728,1 0 1,0-1-1,0 1 0,0 0 1,0 0-1,1-1 0,-1 1 1,0-1-1,1 1 0,0-1 1,0 1-1,-1-1 0,1 1 1,1-1-1,-1 1 0,0-1 1,1 1-1,0-4 0,2 0 12,-1 1-1,1-1 0,0 1 1,0 0-1,1 0 0,0 0 1,0 0-1,0 1 0,0 0 1,1-1-1,-1 2 0,1-1 0,0 0 1,10-4-1,4-3 197,1 1 1,38-12-1,-48 18-214,0 2 1,0-1 0,0 1-1,1 1 1,-1 0-1,1 0 1,18 2-1,-27-1-76,1 0-1,0 1 1,-1-1-1,1 1 1,-1-1-1,1 1 1,-1 0-1,1 0 1,-1 0-1,0 0 1,1 0-1,-1 1 1,0-1-1,0 0 1,0 1-1,0 0 1,0 0-1,0-1 1,-1 1-1,1 0 1,0 1-1,-1-1 1,0 0-1,1 0 1,-1 1-1,0-1 1,0 0-1,0 1 1,-1-1-1,1 1 1,-1-1-1,1 1 1,-1-1-1,0 1 1,0 0-1,0 2 1,-1 5 53,0 0 0,-1 0 0,-1 0 1,0-1-1,0 1 0,0-1 0,-1 0 0,-8 14 1,-4 3 135,-28 36 0,33-48-152,-93 131 347,91-125-350,1 2-1,2-1 0,-1 1 1,2 1-1,-7 29 1,14-45-30,1 0-1,-1 0 1,2 0 0,-1 0 0,1 0 0,0 0 0,0 0 0,1 0 0,0 0 0,3 13-1,-3-17-16,1 0-1,-1 1 1,1-1-1,0 0 1,-1 0-1,1 0 0,1 0 1,-1-1-1,0 1 1,1 0-1,-1-1 1,1 0-1,0 0 0,0 1 1,0-2-1,0 1 1,0 0-1,0-1 1,1 1-1,-1-1 1,0 0-1,1 0 0,3 1 1,2-1 7,1 0 0,-1 0 1,1-1-1,-1 0 0,0 0 0,1-1 1,15-4-1,3-2-411,31-13 0,-41 14-141,9-8-969,-5-5-836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007CF3-123D-4769-90A3-BD6EDE98B8EB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2FF6F4-245E-4C94-A9F8-39FF6633A24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3731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2FF6F4-245E-4C94-A9F8-39FF6633A246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94934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6743CE-7C6D-D49A-41CC-680B50517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95F0532-000C-1D17-1A28-5BACE17F7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CE096C-D47C-60E5-2CCE-BFAD4B2F7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2D37-76EC-4993-B0B3-9C70635869BB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D73D39-951F-FB93-2A69-D9BBE7E1D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C3B9B3-E231-878E-89EB-94C0558EA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A0DB-EAFC-4669-BBBD-F73923E4A5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28766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DE9776-572E-3E30-3116-2BBDA72C9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6CFB22F-C19A-4329-085B-56FC1A2798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D7FA3D-FD02-BD9C-B596-A0772BAC5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2D37-76EC-4993-B0B3-9C70635869BB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32943E-560A-09AC-A748-42E95DF46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1F4C51-0FEA-618F-6F61-2F2A10986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A0DB-EAFC-4669-BBBD-F73923E4A5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44285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F7DF214-5228-FB1A-A829-468CFF0276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392FE2-122B-8ED8-D42C-2C14C9180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DDD561-4C55-C250-B8AC-0CC8F02EA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2D37-76EC-4993-B0B3-9C70635869BB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4799DE-5306-C6C2-275C-61EA9020D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6A1348-1188-B147-A2D2-E34ADCAEE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A0DB-EAFC-4669-BBBD-F73923E4A5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572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3E64FF-E485-AAB6-9206-F1381BE8E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EB4833-215C-0A9F-4CD2-B672BF790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622D44-E407-26AD-741B-2DFE1A577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2D37-76EC-4993-B0B3-9C70635869BB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432921-A3F5-4253-1878-F747F88D1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518580-DD01-BF12-440F-E074C8B69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A0DB-EAFC-4669-BBBD-F73923E4A5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607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A9959C-8BE3-E9C2-99B7-465E64950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88004C-F09A-273C-69D1-87A6C88CA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7D49E-891E-5BC4-D8AD-087A8AA72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2D37-76EC-4993-B0B3-9C70635869BB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16E07B-673F-C310-601E-CD7ECAEA5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3C18CF-9CEE-AC25-6141-5774461C5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A0DB-EAFC-4669-BBBD-F73923E4A5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3015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14E53B-C15C-44EA-8E52-A17D86F9F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69E7F0B-9876-B2C3-D181-7122E9B32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3CE11C2-422F-DD78-820A-3D1FF5B37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6BC7486-8124-846B-F8B3-7C140F2F5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2D37-76EC-4993-B0B3-9C70635869BB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53D984-1444-02A0-8FC4-0F745386F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0B5238-A840-390B-E01B-A900035C0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A0DB-EAFC-4669-BBBD-F73923E4A5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9502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A43F3A-6BDB-1D18-3069-0F4E1E196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EACABE-FF68-7859-8738-58F108686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B5575A-FF9D-C801-3320-F6CA69801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3267F04-3105-6B5D-28EE-D2F5FF1FB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387D379-0F8C-3302-CD41-A82FBD234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3DAB9D2-A52B-C802-298E-F04D6C03C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2D37-76EC-4993-B0B3-9C70635869BB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5A31C0A-E19A-A047-6565-D5D84B3BE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2829832-A3B6-82FD-1909-6A04E0B74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A0DB-EAFC-4669-BBBD-F73923E4A5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3946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00B11F-43DD-17EA-B652-68B8AE79A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E971C2E-214C-E2E2-E5C7-B9D2EF088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2D37-76EC-4993-B0B3-9C70635869BB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FD95087-2771-4976-BDCD-5E0F4A918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5182FDF-4624-E0CF-D57D-F7FB777EF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A0DB-EAFC-4669-BBBD-F73923E4A5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77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A06B657-2CC5-C957-D72C-482C341BD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2D37-76EC-4993-B0B3-9C70635869BB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62E1B1D-3368-9ED4-9006-B18522894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BF58487-2710-2D34-940D-CE3310A1B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A0DB-EAFC-4669-BBBD-F73923E4A5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9596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CA1E59-75C9-77BA-8DC4-AC72ECA43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04AC4B-2F24-D25A-B8C0-CD8A400E9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1D5913-9CF6-B65A-AD80-D36AC6B18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757F8CB-B424-A65C-49F7-F9C18EE90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2D37-76EC-4993-B0B3-9C70635869BB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23D24EE-122A-FCFA-A20A-EAE5CE0F0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CBA090A-D040-CA1E-A590-03C55BB2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A0DB-EAFC-4669-BBBD-F73923E4A5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5177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A360EE-A350-0417-26E7-D0D44ED42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7E78EA4-A0B1-4A2F-E9B3-7F355ED789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1900A36-4884-75BA-2CBE-BA5A85D7B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5859B1C-3E47-6ACB-BE62-B8B6FD622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2D37-76EC-4993-B0B3-9C70635869BB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D9F2F2-79AE-1825-4714-9CA41C2AE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5BB988D-571C-2EA6-C2A1-DC90BB9AE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A0DB-EAFC-4669-BBBD-F73923E4A5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7182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01F08C4-3BF1-1A52-C0E7-3FCE8A983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E65F4C-ED99-21A2-C55F-006DE8798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4026F3-FC50-D4E6-FE12-2081FEC1AC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182D37-76EC-4993-B0B3-9C70635869BB}" type="datetimeFigureOut">
              <a:rPr lang="de-CH" smtClean="0"/>
              <a:t>11.09.2024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AE2EB0-F921-8A8A-61E0-2E1BCF6690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AA6BD7-6F92-FE52-8826-EC8681D96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8EA0DB-EAFC-4669-BBBD-F73923E4A56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0836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7.xml"/><Relationship Id="rId299" Type="http://schemas.openxmlformats.org/officeDocument/2006/relationships/image" Target="../media/image149.png"/><Relationship Id="rId21" Type="http://schemas.openxmlformats.org/officeDocument/2006/relationships/image" Target="../media/image11.png"/><Relationship Id="rId63" Type="http://schemas.openxmlformats.org/officeDocument/2006/relationships/image" Target="../media/image32.png"/><Relationship Id="rId159" Type="http://schemas.openxmlformats.org/officeDocument/2006/relationships/image" Target="../media/image79.png"/><Relationship Id="rId324" Type="http://schemas.openxmlformats.org/officeDocument/2006/relationships/customXml" Target="../ink/ink161.xml"/><Relationship Id="rId366" Type="http://schemas.openxmlformats.org/officeDocument/2006/relationships/customXml" Target="../ink/ink182.xml"/><Relationship Id="rId170" Type="http://schemas.openxmlformats.org/officeDocument/2006/relationships/customXml" Target="../ink/ink84.xml"/><Relationship Id="rId226" Type="http://schemas.openxmlformats.org/officeDocument/2006/relationships/customXml" Target="../ink/ink112.xml"/><Relationship Id="rId268" Type="http://schemas.openxmlformats.org/officeDocument/2006/relationships/customXml" Target="../ink/ink133.xml"/><Relationship Id="rId32" Type="http://schemas.openxmlformats.org/officeDocument/2006/relationships/customXml" Target="../ink/ink14.xml"/><Relationship Id="rId74" Type="http://schemas.openxmlformats.org/officeDocument/2006/relationships/customXml" Target="../ink/ink35.xml"/><Relationship Id="rId128" Type="http://schemas.openxmlformats.org/officeDocument/2006/relationships/image" Target="../media/image64.png"/><Relationship Id="rId335" Type="http://schemas.openxmlformats.org/officeDocument/2006/relationships/image" Target="../media/image167.png"/><Relationship Id="rId377" Type="http://schemas.openxmlformats.org/officeDocument/2006/relationships/image" Target="../media/image188.png"/><Relationship Id="rId5" Type="http://schemas.openxmlformats.org/officeDocument/2006/relationships/image" Target="../media/image2.png"/><Relationship Id="rId181" Type="http://schemas.openxmlformats.org/officeDocument/2006/relationships/image" Target="../media/image90.png"/><Relationship Id="rId237" Type="http://schemas.openxmlformats.org/officeDocument/2006/relationships/image" Target="../media/image118.png"/><Relationship Id="rId402" Type="http://schemas.openxmlformats.org/officeDocument/2006/relationships/image" Target="../media/image204.jpeg"/><Relationship Id="rId279" Type="http://schemas.openxmlformats.org/officeDocument/2006/relationships/image" Target="../media/image139.png"/><Relationship Id="rId43" Type="http://schemas.openxmlformats.org/officeDocument/2006/relationships/image" Target="../media/image22.png"/><Relationship Id="rId139" Type="http://schemas.openxmlformats.org/officeDocument/2006/relationships/image" Target="../media/image69.png"/><Relationship Id="rId290" Type="http://schemas.openxmlformats.org/officeDocument/2006/relationships/customXml" Target="../ink/ink144.xml"/><Relationship Id="rId304" Type="http://schemas.openxmlformats.org/officeDocument/2006/relationships/customXml" Target="../ink/ink151.xml"/><Relationship Id="rId346" Type="http://schemas.openxmlformats.org/officeDocument/2006/relationships/customXml" Target="../ink/ink172.xml"/><Relationship Id="rId388" Type="http://schemas.openxmlformats.org/officeDocument/2006/relationships/customXml" Target="../ink/ink193.xml"/><Relationship Id="rId85" Type="http://schemas.openxmlformats.org/officeDocument/2006/relationships/image" Target="../media/image43.png"/><Relationship Id="rId150" Type="http://schemas.openxmlformats.org/officeDocument/2006/relationships/customXml" Target="../ink/ink74.xml"/><Relationship Id="rId192" Type="http://schemas.openxmlformats.org/officeDocument/2006/relationships/customXml" Target="../ink/ink95.xml"/><Relationship Id="rId206" Type="http://schemas.openxmlformats.org/officeDocument/2006/relationships/customXml" Target="../ink/ink102.xml"/><Relationship Id="rId248" Type="http://schemas.openxmlformats.org/officeDocument/2006/relationships/customXml" Target="../ink/ink123.xml"/><Relationship Id="rId12" Type="http://schemas.openxmlformats.org/officeDocument/2006/relationships/customXml" Target="../ink/ink4.xml"/><Relationship Id="rId108" Type="http://schemas.openxmlformats.org/officeDocument/2006/relationships/image" Target="../media/image54.png"/><Relationship Id="rId315" Type="http://schemas.openxmlformats.org/officeDocument/2006/relationships/image" Target="../media/image157.png"/><Relationship Id="rId357" Type="http://schemas.openxmlformats.org/officeDocument/2006/relationships/image" Target="../media/image178.png"/><Relationship Id="rId54" Type="http://schemas.openxmlformats.org/officeDocument/2006/relationships/customXml" Target="../ink/ink25.xml"/><Relationship Id="rId96" Type="http://schemas.openxmlformats.org/officeDocument/2006/relationships/image" Target="../media/image48.png"/><Relationship Id="rId161" Type="http://schemas.openxmlformats.org/officeDocument/2006/relationships/image" Target="../media/image80.png"/><Relationship Id="rId217" Type="http://schemas.openxmlformats.org/officeDocument/2006/relationships/customXml" Target="../ink/ink107.xml"/><Relationship Id="rId399" Type="http://schemas.openxmlformats.org/officeDocument/2006/relationships/image" Target="../media/image201.jpeg"/><Relationship Id="rId259" Type="http://schemas.openxmlformats.org/officeDocument/2006/relationships/image" Target="../media/image129.png"/><Relationship Id="rId23" Type="http://schemas.openxmlformats.org/officeDocument/2006/relationships/image" Target="../media/image12.png"/><Relationship Id="rId119" Type="http://schemas.openxmlformats.org/officeDocument/2006/relationships/customXml" Target="../ink/ink58.xml"/><Relationship Id="rId270" Type="http://schemas.openxmlformats.org/officeDocument/2006/relationships/customXml" Target="../ink/ink134.xml"/><Relationship Id="rId326" Type="http://schemas.openxmlformats.org/officeDocument/2006/relationships/customXml" Target="../ink/ink162.xml"/><Relationship Id="rId65" Type="http://schemas.openxmlformats.org/officeDocument/2006/relationships/image" Target="../media/image33.png"/><Relationship Id="rId130" Type="http://schemas.openxmlformats.org/officeDocument/2006/relationships/image" Target="../media/image65.png"/><Relationship Id="rId368" Type="http://schemas.openxmlformats.org/officeDocument/2006/relationships/customXml" Target="../ink/ink183.xml"/><Relationship Id="rId172" Type="http://schemas.openxmlformats.org/officeDocument/2006/relationships/customXml" Target="../ink/ink85.xml"/><Relationship Id="rId228" Type="http://schemas.openxmlformats.org/officeDocument/2006/relationships/customXml" Target="../ink/ink113.xml"/><Relationship Id="rId281" Type="http://schemas.openxmlformats.org/officeDocument/2006/relationships/image" Target="../media/image140.png"/><Relationship Id="rId337" Type="http://schemas.openxmlformats.org/officeDocument/2006/relationships/image" Target="../media/image168.png"/><Relationship Id="rId34" Type="http://schemas.openxmlformats.org/officeDocument/2006/relationships/customXml" Target="../ink/ink15.xml"/><Relationship Id="rId76" Type="http://schemas.openxmlformats.org/officeDocument/2006/relationships/customXml" Target="../ink/ink36.xml"/><Relationship Id="rId141" Type="http://schemas.openxmlformats.org/officeDocument/2006/relationships/image" Target="../media/image70.png"/><Relationship Id="rId379" Type="http://schemas.openxmlformats.org/officeDocument/2006/relationships/image" Target="../media/image189.png"/><Relationship Id="rId7" Type="http://schemas.openxmlformats.org/officeDocument/2006/relationships/image" Target="../media/image4.jpeg"/><Relationship Id="rId183" Type="http://schemas.openxmlformats.org/officeDocument/2006/relationships/image" Target="../media/image91.png"/><Relationship Id="rId239" Type="http://schemas.openxmlformats.org/officeDocument/2006/relationships/image" Target="../media/image119.png"/><Relationship Id="rId390" Type="http://schemas.openxmlformats.org/officeDocument/2006/relationships/customXml" Target="../ink/ink194.xml"/><Relationship Id="rId250" Type="http://schemas.openxmlformats.org/officeDocument/2006/relationships/customXml" Target="../ink/ink124.xml"/><Relationship Id="rId292" Type="http://schemas.openxmlformats.org/officeDocument/2006/relationships/customXml" Target="../ink/ink145.xml"/><Relationship Id="rId306" Type="http://schemas.openxmlformats.org/officeDocument/2006/relationships/customXml" Target="../ink/ink152.xml"/><Relationship Id="rId45" Type="http://schemas.openxmlformats.org/officeDocument/2006/relationships/image" Target="../media/image23.png"/><Relationship Id="rId87" Type="http://schemas.openxmlformats.org/officeDocument/2006/relationships/image" Target="../media/image44.png"/><Relationship Id="rId110" Type="http://schemas.openxmlformats.org/officeDocument/2006/relationships/image" Target="../media/image55.png"/><Relationship Id="rId348" Type="http://schemas.openxmlformats.org/officeDocument/2006/relationships/customXml" Target="../ink/ink173.xml"/><Relationship Id="rId152" Type="http://schemas.openxmlformats.org/officeDocument/2006/relationships/customXml" Target="../ink/ink75.xml"/><Relationship Id="rId194" Type="http://schemas.openxmlformats.org/officeDocument/2006/relationships/customXml" Target="../ink/ink96.xml"/><Relationship Id="rId208" Type="http://schemas.openxmlformats.org/officeDocument/2006/relationships/customXml" Target="../ink/ink103.xml"/><Relationship Id="rId261" Type="http://schemas.openxmlformats.org/officeDocument/2006/relationships/image" Target="../media/image130.png"/><Relationship Id="rId14" Type="http://schemas.openxmlformats.org/officeDocument/2006/relationships/customXml" Target="../ink/ink5.xml"/><Relationship Id="rId56" Type="http://schemas.openxmlformats.org/officeDocument/2006/relationships/customXml" Target="../ink/ink26.xml"/><Relationship Id="rId317" Type="http://schemas.openxmlformats.org/officeDocument/2006/relationships/image" Target="../media/image158.png"/><Relationship Id="rId359" Type="http://schemas.openxmlformats.org/officeDocument/2006/relationships/image" Target="../media/image179.png"/><Relationship Id="rId98" Type="http://schemas.openxmlformats.org/officeDocument/2006/relationships/image" Target="../media/image49.png"/><Relationship Id="rId121" Type="http://schemas.openxmlformats.org/officeDocument/2006/relationships/customXml" Target="../ink/ink59.xml"/><Relationship Id="rId163" Type="http://schemas.openxmlformats.org/officeDocument/2006/relationships/image" Target="../media/image81.png"/><Relationship Id="rId219" Type="http://schemas.openxmlformats.org/officeDocument/2006/relationships/customXml" Target="../ink/ink108.xml"/><Relationship Id="rId370" Type="http://schemas.openxmlformats.org/officeDocument/2006/relationships/customXml" Target="../ink/ink184.xml"/><Relationship Id="rId230" Type="http://schemas.openxmlformats.org/officeDocument/2006/relationships/customXml" Target="../ink/ink114.xml"/><Relationship Id="rId25" Type="http://schemas.openxmlformats.org/officeDocument/2006/relationships/image" Target="../media/image13.png"/><Relationship Id="rId67" Type="http://schemas.openxmlformats.org/officeDocument/2006/relationships/image" Target="../media/image34.png"/><Relationship Id="rId272" Type="http://schemas.openxmlformats.org/officeDocument/2006/relationships/customXml" Target="../ink/ink135.xml"/><Relationship Id="rId328" Type="http://schemas.openxmlformats.org/officeDocument/2006/relationships/customXml" Target="../ink/ink163.xml"/><Relationship Id="rId132" Type="http://schemas.openxmlformats.org/officeDocument/2006/relationships/image" Target="../media/image66.png"/><Relationship Id="rId174" Type="http://schemas.openxmlformats.org/officeDocument/2006/relationships/customXml" Target="../ink/ink86.xml"/><Relationship Id="rId381" Type="http://schemas.openxmlformats.org/officeDocument/2006/relationships/image" Target="../media/image190.png"/><Relationship Id="rId241" Type="http://schemas.openxmlformats.org/officeDocument/2006/relationships/image" Target="../media/image120.png"/><Relationship Id="rId36" Type="http://schemas.openxmlformats.org/officeDocument/2006/relationships/customXml" Target="../ink/ink16.xml"/><Relationship Id="rId283" Type="http://schemas.openxmlformats.org/officeDocument/2006/relationships/image" Target="../media/image141.png"/><Relationship Id="rId339" Type="http://schemas.openxmlformats.org/officeDocument/2006/relationships/image" Target="../media/image169.png"/><Relationship Id="rId78" Type="http://schemas.openxmlformats.org/officeDocument/2006/relationships/customXml" Target="../ink/ink37.xml"/><Relationship Id="rId101" Type="http://schemas.openxmlformats.org/officeDocument/2006/relationships/customXml" Target="../ink/ink49.xml"/><Relationship Id="rId143" Type="http://schemas.openxmlformats.org/officeDocument/2006/relationships/image" Target="../media/image71.png"/><Relationship Id="rId185" Type="http://schemas.openxmlformats.org/officeDocument/2006/relationships/image" Target="../media/image92.png"/><Relationship Id="rId350" Type="http://schemas.openxmlformats.org/officeDocument/2006/relationships/customXml" Target="../ink/ink174.xml"/><Relationship Id="rId9" Type="http://schemas.openxmlformats.org/officeDocument/2006/relationships/image" Target="../media/image5.png"/><Relationship Id="rId210" Type="http://schemas.openxmlformats.org/officeDocument/2006/relationships/customXml" Target="../ink/ink104.xml"/><Relationship Id="rId392" Type="http://schemas.openxmlformats.org/officeDocument/2006/relationships/customXml" Target="../ink/ink195.xml"/><Relationship Id="rId252" Type="http://schemas.openxmlformats.org/officeDocument/2006/relationships/customXml" Target="../ink/ink125.xml"/><Relationship Id="rId294" Type="http://schemas.openxmlformats.org/officeDocument/2006/relationships/customXml" Target="../ink/ink146.xml"/><Relationship Id="rId308" Type="http://schemas.openxmlformats.org/officeDocument/2006/relationships/customXml" Target="../ink/ink153.xml"/><Relationship Id="rId47" Type="http://schemas.openxmlformats.org/officeDocument/2006/relationships/image" Target="../media/image24.png"/><Relationship Id="rId89" Type="http://schemas.openxmlformats.org/officeDocument/2006/relationships/image" Target="../media/image45.png"/><Relationship Id="rId112" Type="http://schemas.openxmlformats.org/officeDocument/2006/relationships/image" Target="../media/image56.png"/><Relationship Id="rId154" Type="http://schemas.openxmlformats.org/officeDocument/2006/relationships/customXml" Target="../ink/ink76.xml"/><Relationship Id="rId361" Type="http://schemas.openxmlformats.org/officeDocument/2006/relationships/image" Target="../media/image180.png"/><Relationship Id="rId196" Type="http://schemas.openxmlformats.org/officeDocument/2006/relationships/customXml" Target="../ink/ink97.xml"/><Relationship Id="rId16" Type="http://schemas.openxmlformats.org/officeDocument/2006/relationships/customXml" Target="../ink/ink6.xml"/><Relationship Id="rId221" Type="http://schemas.openxmlformats.org/officeDocument/2006/relationships/customXml" Target="../ink/ink109.xml"/><Relationship Id="rId263" Type="http://schemas.openxmlformats.org/officeDocument/2006/relationships/image" Target="../media/image131.png"/><Relationship Id="rId319" Type="http://schemas.openxmlformats.org/officeDocument/2006/relationships/image" Target="../media/image159.png"/><Relationship Id="rId58" Type="http://schemas.openxmlformats.org/officeDocument/2006/relationships/customXml" Target="../ink/ink27.xml"/><Relationship Id="rId123" Type="http://schemas.openxmlformats.org/officeDocument/2006/relationships/customXml" Target="../ink/ink60.xml"/><Relationship Id="rId330" Type="http://schemas.openxmlformats.org/officeDocument/2006/relationships/customXml" Target="../ink/ink164.xml"/><Relationship Id="rId90" Type="http://schemas.openxmlformats.org/officeDocument/2006/relationships/customXml" Target="../ink/ink43.xml"/><Relationship Id="rId165" Type="http://schemas.openxmlformats.org/officeDocument/2006/relationships/image" Target="../media/image82.png"/><Relationship Id="rId186" Type="http://schemas.openxmlformats.org/officeDocument/2006/relationships/customXml" Target="../ink/ink92.xml"/><Relationship Id="rId351" Type="http://schemas.openxmlformats.org/officeDocument/2006/relationships/image" Target="../media/image175.png"/><Relationship Id="rId372" Type="http://schemas.openxmlformats.org/officeDocument/2006/relationships/customXml" Target="../ink/ink185.xml"/><Relationship Id="rId393" Type="http://schemas.openxmlformats.org/officeDocument/2006/relationships/image" Target="../media/image196.png"/><Relationship Id="rId211" Type="http://schemas.openxmlformats.org/officeDocument/2006/relationships/image" Target="../media/image105.png"/><Relationship Id="rId232" Type="http://schemas.openxmlformats.org/officeDocument/2006/relationships/customXml" Target="../ink/ink115.xml"/><Relationship Id="rId253" Type="http://schemas.openxmlformats.org/officeDocument/2006/relationships/image" Target="../media/image126.png"/><Relationship Id="rId274" Type="http://schemas.openxmlformats.org/officeDocument/2006/relationships/customXml" Target="../ink/ink136.xml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27" Type="http://schemas.openxmlformats.org/officeDocument/2006/relationships/image" Target="../media/image14.png"/><Relationship Id="rId48" Type="http://schemas.openxmlformats.org/officeDocument/2006/relationships/customXml" Target="../ink/ink22.xml"/><Relationship Id="rId69" Type="http://schemas.openxmlformats.org/officeDocument/2006/relationships/image" Target="../media/image35.png"/><Relationship Id="rId113" Type="http://schemas.openxmlformats.org/officeDocument/2006/relationships/customXml" Target="../ink/ink55.xml"/><Relationship Id="rId134" Type="http://schemas.openxmlformats.org/officeDocument/2006/relationships/customXml" Target="../ink/ink66.xml"/><Relationship Id="rId320" Type="http://schemas.openxmlformats.org/officeDocument/2006/relationships/customXml" Target="../ink/ink159.xml"/><Relationship Id="rId80" Type="http://schemas.openxmlformats.org/officeDocument/2006/relationships/customXml" Target="../ink/ink38.xml"/><Relationship Id="rId155" Type="http://schemas.openxmlformats.org/officeDocument/2006/relationships/image" Target="../media/image77.png"/><Relationship Id="rId176" Type="http://schemas.openxmlformats.org/officeDocument/2006/relationships/customXml" Target="../ink/ink87.xml"/><Relationship Id="rId197" Type="http://schemas.openxmlformats.org/officeDocument/2006/relationships/image" Target="../media/image98.png"/><Relationship Id="rId341" Type="http://schemas.openxmlformats.org/officeDocument/2006/relationships/image" Target="../media/image170.png"/><Relationship Id="rId362" Type="http://schemas.openxmlformats.org/officeDocument/2006/relationships/customXml" Target="../ink/ink180.xml"/><Relationship Id="rId383" Type="http://schemas.openxmlformats.org/officeDocument/2006/relationships/image" Target="../media/image191.png"/><Relationship Id="rId201" Type="http://schemas.openxmlformats.org/officeDocument/2006/relationships/image" Target="../media/image100.png"/><Relationship Id="rId222" Type="http://schemas.openxmlformats.org/officeDocument/2006/relationships/image" Target="../media/image111.png"/><Relationship Id="rId243" Type="http://schemas.openxmlformats.org/officeDocument/2006/relationships/image" Target="../media/image121.png"/><Relationship Id="rId264" Type="http://schemas.openxmlformats.org/officeDocument/2006/relationships/customXml" Target="../ink/ink131.xml"/><Relationship Id="rId285" Type="http://schemas.openxmlformats.org/officeDocument/2006/relationships/image" Target="../media/image142.png"/><Relationship Id="rId17" Type="http://schemas.openxmlformats.org/officeDocument/2006/relationships/image" Target="../media/image9.png"/><Relationship Id="rId38" Type="http://schemas.openxmlformats.org/officeDocument/2006/relationships/customXml" Target="../ink/ink17.xml"/><Relationship Id="rId59" Type="http://schemas.openxmlformats.org/officeDocument/2006/relationships/image" Target="../media/image30.png"/><Relationship Id="rId103" Type="http://schemas.openxmlformats.org/officeDocument/2006/relationships/customXml" Target="../ink/ink50.xml"/><Relationship Id="rId124" Type="http://schemas.openxmlformats.org/officeDocument/2006/relationships/image" Target="../media/image62.png"/><Relationship Id="rId310" Type="http://schemas.openxmlformats.org/officeDocument/2006/relationships/customXml" Target="../ink/ink154.xml"/><Relationship Id="rId70" Type="http://schemas.openxmlformats.org/officeDocument/2006/relationships/customXml" Target="../ink/ink33.xml"/><Relationship Id="rId91" Type="http://schemas.openxmlformats.org/officeDocument/2006/relationships/image" Target="../media/image46.png"/><Relationship Id="rId145" Type="http://schemas.openxmlformats.org/officeDocument/2006/relationships/image" Target="../media/image72.png"/><Relationship Id="rId166" Type="http://schemas.openxmlformats.org/officeDocument/2006/relationships/customXml" Target="../ink/ink82.xml"/><Relationship Id="rId187" Type="http://schemas.openxmlformats.org/officeDocument/2006/relationships/image" Target="../media/image93.png"/><Relationship Id="rId331" Type="http://schemas.openxmlformats.org/officeDocument/2006/relationships/image" Target="../media/image165.png"/><Relationship Id="rId352" Type="http://schemas.openxmlformats.org/officeDocument/2006/relationships/customXml" Target="../ink/ink175.xml"/><Relationship Id="rId373" Type="http://schemas.openxmlformats.org/officeDocument/2006/relationships/image" Target="../media/image186.png"/><Relationship Id="rId394" Type="http://schemas.openxmlformats.org/officeDocument/2006/relationships/customXml" Target="../ink/ink196.xml"/><Relationship Id="rId1" Type="http://schemas.openxmlformats.org/officeDocument/2006/relationships/slideLayout" Target="../slideLayouts/slideLayout1.xml"/><Relationship Id="rId212" Type="http://schemas.openxmlformats.org/officeDocument/2006/relationships/image" Target="../media/image106.jpeg"/><Relationship Id="rId233" Type="http://schemas.openxmlformats.org/officeDocument/2006/relationships/image" Target="../media/image116.png"/><Relationship Id="rId254" Type="http://schemas.openxmlformats.org/officeDocument/2006/relationships/customXml" Target="../ink/ink126.xml"/><Relationship Id="rId28" Type="http://schemas.openxmlformats.org/officeDocument/2006/relationships/customXml" Target="../ink/ink12.xml"/><Relationship Id="rId49" Type="http://schemas.openxmlformats.org/officeDocument/2006/relationships/image" Target="../media/image25.png"/><Relationship Id="rId114" Type="http://schemas.openxmlformats.org/officeDocument/2006/relationships/image" Target="../media/image57.png"/><Relationship Id="rId275" Type="http://schemas.openxmlformats.org/officeDocument/2006/relationships/image" Target="../media/image137.png"/><Relationship Id="rId296" Type="http://schemas.openxmlformats.org/officeDocument/2006/relationships/customXml" Target="../ink/ink147.xml"/><Relationship Id="rId300" Type="http://schemas.openxmlformats.org/officeDocument/2006/relationships/customXml" Target="../ink/ink149.xml"/><Relationship Id="rId60" Type="http://schemas.openxmlformats.org/officeDocument/2006/relationships/customXml" Target="../ink/ink28.xml"/><Relationship Id="rId81" Type="http://schemas.openxmlformats.org/officeDocument/2006/relationships/image" Target="../media/image41.png"/><Relationship Id="rId135" Type="http://schemas.openxmlformats.org/officeDocument/2006/relationships/image" Target="../media/image67.png"/><Relationship Id="rId156" Type="http://schemas.openxmlformats.org/officeDocument/2006/relationships/customXml" Target="../ink/ink77.xml"/><Relationship Id="rId177" Type="http://schemas.openxmlformats.org/officeDocument/2006/relationships/image" Target="../media/image88.png"/><Relationship Id="rId198" Type="http://schemas.openxmlformats.org/officeDocument/2006/relationships/customXml" Target="../ink/ink98.xml"/><Relationship Id="rId321" Type="http://schemas.openxmlformats.org/officeDocument/2006/relationships/image" Target="../media/image160.png"/><Relationship Id="rId342" Type="http://schemas.openxmlformats.org/officeDocument/2006/relationships/customXml" Target="../ink/ink170.xml"/><Relationship Id="rId363" Type="http://schemas.openxmlformats.org/officeDocument/2006/relationships/image" Target="../media/image181.png"/><Relationship Id="rId384" Type="http://schemas.openxmlformats.org/officeDocument/2006/relationships/customXml" Target="../ink/ink191.xml"/><Relationship Id="rId202" Type="http://schemas.openxmlformats.org/officeDocument/2006/relationships/customXml" Target="../ink/ink100.xml"/><Relationship Id="rId223" Type="http://schemas.openxmlformats.org/officeDocument/2006/relationships/customXml" Target="../ink/ink110.xml"/><Relationship Id="rId244" Type="http://schemas.openxmlformats.org/officeDocument/2006/relationships/customXml" Target="../ink/ink121.xml"/><Relationship Id="rId18" Type="http://schemas.openxmlformats.org/officeDocument/2006/relationships/customXml" Target="../ink/ink7.xml"/><Relationship Id="rId39" Type="http://schemas.openxmlformats.org/officeDocument/2006/relationships/image" Target="../media/image20.png"/><Relationship Id="rId265" Type="http://schemas.openxmlformats.org/officeDocument/2006/relationships/image" Target="../media/image132.png"/><Relationship Id="rId286" Type="http://schemas.openxmlformats.org/officeDocument/2006/relationships/customXml" Target="../ink/ink142.xml"/><Relationship Id="rId50" Type="http://schemas.openxmlformats.org/officeDocument/2006/relationships/customXml" Target="../ink/ink23.xml"/><Relationship Id="rId104" Type="http://schemas.openxmlformats.org/officeDocument/2006/relationships/image" Target="../media/image52.png"/><Relationship Id="rId125" Type="http://schemas.openxmlformats.org/officeDocument/2006/relationships/customXml" Target="../ink/ink61.xml"/><Relationship Id="rId146" Type="http://schemas.openxmlformats.org/officeDocument/2006/relationships/customXml" Target="../ink/ink72.xml"/><Relationship Id="rId167" Type="http://schemas.openxmlformats.org/officeDocument/2006/relationships/image" Target="../media/image83.png"/><Relationship Id="rId188" Type="http://schemas.openxmlformats.org/officeDocument/2006/relationships/customXml" Target="../ink/ink93.xml"/><Relationship Id="rId311" Type="http://schemas.openxmlformats.org/officeDocument/2006/relationships/image" Target="../media/image155.png"/><Relationship Id="rId332" Type="http://schemas.openxmlformats.org/officeDocument/2006/relationships/customXml" Target="../ink/ink165.xml"/><Relationship Id="rId353" Type="http://schemas.openxmlformats.org/officeDocument/2006/relationships/image" Target="../media/image176.png"/><Relationship Id="rId374" Type="http://schemas.openxmlformats.org/officeDocument/2006/relationships/customXml" Target="../ink/ink186.xml"/><Relationship Id="rId395" Type="http://schemas.openxmlformats.org/officeDocument/2006/relationships/image" Target="../media/image197.png"/><Relationship Id="rId71" Type="http://schemas.openxmlformats.org/officeDocument/2006/relationships/image" Target="../media/image36.png"/><Relationship Id="rId92" Type="http://schemas.openxmlformats.org/officeDocument/2006/relationships/customXml" Target="../ink/ink44.xml"/><Relationship Id="rId213" Type="http://schemas.openxmlformats.org/officeDocument/2006/relationships/customXml" Target="../ink/ink105.xml"/><Relationship Id="rId234" Type="http://schemas.openxmlformats.org/officeDocument/2006/relationships/customXml" Target="../ink/ink116.xml"/><Relationship Id="rId2" Type="http://schemas.openxmlformats.org/officeDocument/2006/relationships/notesSlide" Target="../notesSlides/notesSlide1.xml"/><Relationship Id="rId29" Type="http://schemas.openxmlformats.org/officeDocument/2006/relationships/image" Target="../media/image15.png"/><Relationship Id="rId255" Type="http://schemas.openxmlformats.org/officeDocument/2006/relationships/image" Target="../media/image127.png"/><Relationship Id="rId276" Type="http://schemas.openxmlformats.org/officeDocument/2006/relationships/customXml" Target="../ink/ink137.xml"/><Relationship Id="rId297" Type="http://schemas.openxmlformats.org/officeDocument/2006/relationships/image" Target="../media/image148.png"/><Relationship Id="rId40" Type="http://schemas.openxmlformats.org/officeDocument/2006/relationships/customXml" Target="../ink/ink18.xml"/><Relationship Id="rId115" Type="http://schemas.openxmlformats.org/officeDocument/2006/relationships/customXml" Target="../ink/ink56.xml"/><Relationship Id="rId136" Type="http://schemas.openxmlformats.org/officeDocument/2006/relationships/customXml" Target="../ink/ink67.xml"/><Relationship Id="rId157" Type="http://schemas.openxmlformats.org/officeDocument/2006/relationships/image" Target="../media/image78.png"/><Relationship Id="rId178" Type="http://schemas.openxmlformats.org/officeDocument/2006/relationships/customXml" Target="../ink/ink88.xml"/><Relationship Id="rId301" Type="http://schemas.openxmlformats.org/officeDocument/2006/relationships/image" Target="../media/image150.png"/><Relationship Id="rId322" Type="http://schemas.openxmlformats.org/officeDocument/2006/relationships/customXml" Target="../ink/ink160.xml"/><Relationship Id="rId343" Type="http://schemas.openxmlformats.org/officeDocument/2006/relationships/image" Target="../media/image171.png"/><Relationship Id="rId364" Type="http://schemas.openxmlformats.org/officeDocument/2006/relationships/customXml" Target="../ink/ink181.xml"/><Relationship Id="rId61" Type="http://schemas.openxmlformats.org/officeDocument/2006/relationships/image" Target="../media/image31.png"/><Relationship Id="rId82" Type="http://schemas.openxmlformats.org/officeDocument/2006/relationships/customXml" Target="../ink/ink39.xml"/><Relationship Id="rId199" Type="http://schemas.openxmlformats.org/officeDocument/2006/relationships/image" Target="../media/image99.png"/><Relationship Id="rId203" Type="http://schemas.openxmlformats.org/officeDocument/2006/relationships/image" Target="../media/image101.png"/><Relationship Id="rId385" Type="http://schemas.openxmlformats.org/officeDocument/2006/relationships/image" Target="../media/image192.png"/><Relationship Id="rId19" Type="http://schemas.openxmlformats.org/officeDocument/2006/relationships/image" Target="../media/image10.png"/><Relationship Id="rId224" Type="http://schemas.openxmlformats.org/officeDocument/2006/relationships/image" Target="../media/image112.png"/><Relationship Id="rId245" Type="http://schemas.openxmlformats.org/officeDocument/2006/relationships/image" Target="../media/image122.png"/><Relationship Id="rId266" Type="http://schemas.openxmlformats.org/officeDocument/2006/relationships/customXml" Target="../ink/ink132.xml"/><Relationship Id="rId287" Type="http://schemas.openxmlformats.org/officeDocument/2006/relationships/image" Target="../media/image143.png"/><Relationship Id="rId30" Type="http://schemas.openxmlformats.org/officeDocument/2006/relationships/customXml" Target="../ink/ink13.xml"/><Relationship Id="rId105" Type="http://schemas.openxmlformats.org/officeDocument/2006/relationships/customXml" Target="../ink/ink51.xml"/><Relationship Id="rId126" Type="http://schemas.openxmlformats.org/officeDocument/2006/relationships/image" Target="../media/image63.png"/><Relationship Id="rId147" Type="http://schemas.openxmlformats.org/officeDocument/2006/relationships/image" Target="../media/image73.png"/><Relationship Id="rId168" Type="http://schemas.openxmlformats.org/officeDocument/2006/relationships/customXml" Target="../ink/ink83.xml"/><Relationship Id="rId312" Type="http://schemas.openxmlformats.org/officeDocument/2006/relationships/customXml" Target="../ink/ink155.xml"/><Relationship Id="rId333" Type="http://schemas.openxmlformats.org/officeDocument/2006/relationships/image" Target="../media/image166.png"/><Relationship Id="rId354" Type="http://schemas.openxmlformats.org/officeDocument/2006/relationships/customXml" Target="../ink/ink176.xml"/><Relationship Id="rId51" Type="http://schemas.openxmlformats.org/officeDocument/2006/relationships/image" Target="../media/image26.png"/><Relationship Id="rId72" Type="http://schemas.openxmlformats.org/officeDocument/2006/relationships/customXml" Target="../ink/ink34.xml"/><Relationship Id="rId93" Type="http://schemas.openxmlformats.org/officeDocument/2006/relationships/image" Target="../media/image47.png"/><Relationship Id="rId189" Type="http://schemas.openxmlformats.org/officeDocument/2006/relationships/image" Target="../media/image94.png"/><Relationship Id="rId375" Type="http://schemas.openxmlformats.org/officeDocument/2006/relationships/image" Target="../media/image187.png"/><Relationship Id="rId396" Type="http://schemas.openxmlformats.org/officeDocument/2006/relationships/image" Target="../media/image198.jpeg"/><Relationship Id="rId3" Type="http://schemas.openxmlformats.org/officeDocument/2006/relationships/image" Target="../media/image1.jpeg"/><Relationship Id="rId214" Type="http://schemas.openxmlformats.org/officeDocument/2006/relationships/image" Target="../media/image107.png"/><Relationship Id="rId235" Type="http://schemas.openxmlformats.org/officeDocument/2006/relationships/image" Target="../media/image117.png"/><Relationship Id="rId256" Type="http://schemas.openxmlformats.org/officeDocument/2006/relationships/customXml" Target="../ink/ink127.xml"/><Relationship Id="rId277" Type="http://schemas.openxmlformats.org/officeDocument/2006/relationships/image" Target="../media/image138.png"/><Relationship Id="rId298" Type="http://schemas.openxmlformats.org/officeDocument/2006/relationships/customXml" Target="../ink/ink148.xml"/><Relationship Id="rId400" Type="http://schemas.openxmlformats.org/officeDocument/2006/relationships/image" Target="../media/image202.jpeg"/><Relationship Id="rId116" Type="http://schemas.openxmlformats.org/officeDocument/2006/relationships/image" Target="../media/image58.png"/><Relationship Id="rId137" Type="http://schemas.openxmlformats.org/officeDocument/2006/relationships/image" Target="../media/image68.png"/><Relationship Id="rId158" Type="http://schemas.openxmlformats.org/officeDocument/2006/relationships/customXml" Target="../ink/ink78.xml"/><Relationship Id="rId302" Type="http://schemas.openxmlformats.org/officeDocument/2006/relationships/customXml" Target="../ink/ink150.xml"/><Relationship Id="rId323" Type="http://schemas.openxmlformats.org/officeDocument/2006/relationships/image" Target="../media/image161.png"/><Relationship Id="rId344" Type="http://schemas.openxmlformats.org/officeDocument/2006/relationships/customXml" Target="../ink/ink171.xml"/><Relationship Id="rId20" Type="http://schemas.openxmlformats.org/officeDocument/2006/relationships/customXml" Target="../ink/ink8.xml"/><Relationship Id="rId41" Type="http://schemas.openxmlformats.org/officeDocument/2006/relationships/image" Target="../media/image21.png"/><Relationship Id="rId62" Type="http://schemas.openxmlformats.org/officeDocument/2006/relationships/customXml" Target="../ink/ink29.xml"/><Relationship Id="rId83" Type="http://schemas.openxmlformats.org/officeDocument/2006/relationships/image" Target="../media/image42.png"/><Relationship Id="rId179" Type="http://schemas.openxmlformats.org/officeDocument/2006/relationships/image" Target="../media/image89.png"/><Relationship Id="rId365" Type="http://schemas.openxmlformats.org/officeDocument/2006/relationships/image" Target="../media/image182.png"/><Relationship Id="rId386" Type="http://schemas.openxmlformats.org/officeDocument/2006/relationships/customXml" Target="../ink/ink192.xml"/><Relationship Id="rId190" Type="http://schemas.openxmlformats.org/officeDocument/2006/relationships/customXml" Target="../ink/ink94.xml"/><Relationship Id="rId204" Type="http://schemas.openxmlformats.org/officeDocument/2006/relationships/customXml" Target="../ink/ink101.xml"/><Relationship Id="rId225" Type="http://schemas.openxmlformats.org/officeDocument/2006/relationships/customXml" Target="../ink/ink111.xml"/><Relationship Id="rId246" Type="http://schemas.openxmlformats.org/officeDocument/2006/relationships/customXml" Target="../ink/ink122.xml"/><Relationship Id="rId267" Type="http://schemas.openxmlformats.org/officeDocument/2006/relationships/image" Target="../media/image133.png"/><Relationship Id="rId288" Type="http://schemas.openxmlformats.org/officeDocument/2006/relationships/customXml" Target="../ink/ink143.xml"/><Relationship Id="rId106" Type="http://schemas.openxmlformats.org/officeDocument/2006/relationships/image" Target="../media/image53.png"/><Relationship Id="rId127" Type="http://schemas.openxmlformats.org/officeDocument/2006/relationships/customXml" Target="../ink/ink62.xml"/><Relationship Id="rId313" Type="http://schemas.openxmlformats.org/officeDocument/2006/relationships/image" Target="../media/image156.png"/><Relationship Id="rId10" Type="http://schemas.openxmlformats.org/officeDocument/2006/relationships/customXml" Target="../ink/ink3.xml"/><Relationship Id="rId31" Type="http://schemas.openxmlformats.org/officeDocument/2006/relationships/image" Target="../media/image16.png"/><Relationship Id="rId52" Type="http://schemas.openxmlformats.org/officeDocument/2006/relationships/customXml" Target="../ink/ink24.xml"/><Relationship Id="rId73" Type="http://schemas.openxmlformats.org/officeDocument/2006/relationships/image" Target="../media/image37.png"/><Relationship Id="rId94" Type="http://schemas.openxmlformats.org/officeDocument/2006/relationships/customXml" Target="../ink/ink45.xml"/><Relationship Id="rId148" Type="http://schemas.openxmlformats.org/officeDocument/2006/relationships/customXml" Target="../ink/ink73.xml"/><Relationship Id="rId169" Type="http://schemas.openxmlformats.org/officeDocument/2006/relationships/image" Target="../media/image84.png"/><Relationship Id="rId334" Type="http://schemas.openxmlformats.org/officeDocument/2006/relationships/customXml" Target="../ink/ink166.xml"/><Relationship Id="rId355" Type="http://schemas.openxmlformats.org/officeDocument/2006/relationships/image" Target="../media/image177.png"/><Relationship Id="rId376" Type="http://schemas.openxmlformats.org/officeDocument/2006/relationships/customXml" Target="../ink/ink187.xml"/><Relationship Id="rId397" Type="http://schemas.openxmlformats.org/officeDocument/2006/relationships/image" Target="../media/image199.jpeg"/><Relationship Id="rId4" Type="http://schemas.openxmlformats.org/officeDocument/2006/relationships/customXml" Target="../ink/ink1.xml"/><Relationship Id="rId180" Type="http://schemas.openxmlformats.org/officeDocument/2006/relationships/customXml" Target="../ink/ink89.xml"/><Relationship Id="rId215" Type="http://schemas.openxmlformats.org/officeDocument/2006/relationships/customXml" Target="../ink/ink106.xml"/><Relationship Id="rId236" Type="http://schemas.openxmlformats.org/officeDocument/2006/relationships/customXml" Target="../ink/ink117.xml"/><Relationship Id="rId257" Type="http://schemas.openxmlformats.org/officeDocument/2006/relationships/image" Target="../media/image128.png"/><Relationship Id="rId278" Type="http://schemas.openxmlformats.org/officeDocument/2006/relationships/customXml" Target="../ink/ink138.xml"/><Relationship Id="rId401" Type="http://schemas.openxmlformats.org/officeDocument/2006/relationships/image" Target="../media/image203.jpeg"/><Relationship Id="rId303" Type="http://schemas.openxmlformats.org/officeDocument/2006/relationships/image" Target="../media/image151.png"/><Relationship Id="rId42" Type="http://schemas.openxmlformats.org/officeDocument/2006/relationships/customXml" Target="../ink/ink19.xml"/><Relationship Id="rId84" Type="http://schemas.openxmlformats.org/officeDocument/2006/relationships/customXml" Target="../ink/ink40.xml"/><Relationship Id="rId138" Type="http://schemas.openxmlformats.org/officeDocument/2006/relationships/customXml" Target="../ink/ink68.xml"/><Relationship Id="rId345" Type="http://schemas.openxmlformats.org/officeDocument/2006/relationships/image" Target="../media/image172.png"/><Relationship Id="rId387" Type="http://schemas.openxmlformats.org/officeDocument/2006/relationships/image" Target="../media/image193.png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107" Type="http://schemas.openxmlformats.org/officeDocument/2006/relationships/customXml" Target="../ink/ink52.xml"/><Relationship Id="rId289" Type="http://schemas.openxmlformats.org/officeDocument/2006/relationships/image" Target="../media/image144.png"/><Relationship Id="rId11" Type="http://schemas.openxmlformats.org/officeDocument/2006/relationships/image" Target="../media/image6.png"/><Relationship Id="rId53" Type="http://schemas.openxmlformats.org/officeDocument/2006/relationships/image" Target="../media/image27.png"/><Relationship Id="rId149" Type="http://schemas.openxmlformats.org/officeDocument/2006/relationships/image" Target="../media/image74.png"/><Relationship Id="rId314" Type="http://schemas.openxmlformats.org/officeDocument/2006/relationships/customXml" Target="../ink/ink156.xml"/><Relationship Id="rId356" Type="http://schemas.openxmlformats.org/officeDocument/2006/relationships/customXml" Target="../ink/ink177.xml"/><Relationship Id="rId398" Type="http://schemas.openxmlformats.org/officeDocument/2006/relationships/image" Target="../media/image200.jpeg"/><Relationship Id="rId95" Type="http://schemas.openxmlformats.org/officeDocument/2006/relationships/customXml" Target="../ink/ink46.xml"/><Relationship Id="rId160" Type="http://schemas.openxmlformats.org/officeDocument/2006/relationships/customXml" Target="../ink/ink79.xml"/><Relationship Id="rId216" Type="http://schemas.openxmlformats.org/officeDocument/2006/relationships/image" Target="../media/image108.png"/><Relationship Id="rId258" Type="http://schemas.openxmlformats.org/officeDocument/2006/relationships/customXml" Target="../ink/ink128.xml"/><Relationship Id="rId22" Type="http://schemas.openxmlformats.org/officeDocument/2006/relationships/customXml" Target="../ink/ink9.xml"/><Relationship Id="rId64" Type="http://schemas.openxmlformats.org/officeDocument/2006/relationships/customXml" Target="../ink/ink30.xml"/><Relationship Id="rId118" Type="http://schemas.openxmlformats.org/officeDocument/2006/relationships/image" Target="../media/image59.png"/><Relationship Id="rId325" Type="http://schemas.openxmlformats.org/officeDocument/2006/relationships/image" Target="../media/image162.png"/><Relationship Id="rId367" Type="http://schemas.openxmlformats.org/officeDocument/2006/relationships/image" Target="../media/image183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33" Type="http://schemas.openxmlformats.org/officeDocument/2006/relationships/image" Target="../media/image17.png"/><Relationship Id="rId129" Type="http://schemas.openxmlformats.org/officeDocument/2006/relationships/customXml" Target="../ink/ink63.xml"/><Relationship Id="rId280" Type="http://schemas.openxmlformats.org/officeDocument/2006/relationships/customXml" Target="../ink/ink139.xml"/><Relationship Id="rId336" Type="http://schemas.openxmlformats.org/officeDocument/2006/relationships/customXml" Target="../ink/ink167.xml"/><Relationship Id="rId75" Type="http://schemas.openxmlformats.org/officeDocument/2006/relationships/image" Target="../media/image38.png"/><Relationship Id="rId140" Type="http://schemas.openxmlformats.org/officeDocument/2006/relationships/customXml" Target="../ink/ink69.xml"/><Relationship Id="rId182" Type="http://schemas.openxmlformats.org/officeDocument/2006/relationships/customXml" Target="../ink/ink90.xml"/><Relationship Id="rId378" Type="http://schemas.openxmlformats.org/officeDocument/2006/relationships/customXml" Target="../ink/ink188.xml"/><Relationship Id="rId6" Type="http://schemas.openxmlformats.org/officeDocument/2006/relationships/image" Target="../media/image3.jpeg"/><Relationship Id="rId238" Type="http://schemas.openxmlformats.org/officeDocument/2006/relationships/customXml" Target="../ink/ink118.xml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44" Type="http://schemas.openxmlformats.org/officeDocument/2006/relationships/customXml" Target="../ink/ink20.xml"/><Relationship Id="rId86" Type="http://schemas.openxmlformats.org/officeDocument/2006/relationships/customXml" Target="../ink/ink41.xml"/><Relationship Id="rId151" Type="http://schemas.openxmlformats.org/officeDocument/2006/relationships/image" Target="../media/image75.png"/><Relationship Id="rId389" Type="http://schemas.openxmlformats.org/officeDocument/2006/relationships/image" Target="../media/image194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13" Type="http://schemas.openxmlformats.org/officeDocument/2006/relationships/image" Target="../media/image7.png"/><Relationship Id="rId109" Type="http://schemas.openxmlformats.org/officeDocument/2006/relationships/customXml" Target="../ink/ink53.xml"/><Relationship Id="rId260" Type="http://schemas.openxmlformats.org/officeDocument/2006/relationships/customXml" Target="../ink/ink129.xml"/><Relationship Id="rId316" Type="http://schemas.openxmlformats.org/officeDocument/2006/relationships/customXml" Target="../ink/ink157.xml"/><Relationship Id="rId55" Type="http://schemas.openxmlformats.org/officeDocument/2006/relationships/image" Target="../media/image28.png"/><Relationship Id="rId97" Type="http://schemas.openxmlformats.org/officeDocument/2006/relationships/customXml" Target="../ink/ink47.xml"/><Relationship Id="rId120" Type="http://schemas.openxmlformats.org/officeDocument/2006/relationships/image" Target="../media/image60.png"/><Relationship Id="rId358" Type="http://schemas.openxmlformats.org/officeDocument/2006/relationships/customXml" Target="../ink/ink178.xml"/><Relationship Id="rId162" Type="http://schemas.openxmlformats.org/officeDocument/2006/relationships/customXml" Target="../ink/ink80.xml"/><Relationship Id="rId218" Type="http://schemas.openxmlformats.org/officeDocument/2006/relationships/image" Target="../media/image109.png"/><Relationship Id="rId271" Type="http://schemas.openxmlformats.org/officeDocument/2006/relationships/image" Target="../media/image135.png"/><Relationship Id="rId24" Type="http://schemas.openxmlformats.org/officeDocument/2006/relationships/customXml" Target="../ink/ink10.xml"/><Relationship Id="rId66" Type="http://schemas.openxmlformats.org/officeDocument/2006/relationships/customXml" Target="../ink/ink31.xml"/><Relationship Id="rId131" Type="http://schemas.openxmlformats.org/officeDocument/2006/relationships/customXml" Target="../ink/ink64.xml"/><Relationship Id="rId327" Type="http://schemas.openxmlformats.org/officeDocument/2006/relationships/image" Target="../media/image163.png"/><Relationship Id="rId369" Type="http://schemas.openxmlformats.org/officeDocument/2006/relationships/image" Target="../media/image184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customXml" Target="../ink/ink189.xml"/><Relationship Id="rId240" Type="http://schemas.openxmlformats.org/officeDocument/2006/relationships/customXml" Target="../ink/ink119.xml"/><Relationship Id="rId35" Type="http://schemas.openxmlformats.org/officeDocument/2006/relationships/image" Target="../media/image18.png"/><Relationship Id="rId77" Type="http://schemas.openxmlformats.org/officeDocument/2006/relationships/image" Target="../media/image39.png"/><Relationship Id="rId100" Type="http://schemas.openxmlformats.org/officeDocument/2006/relationships/image" Target="../media/image50.png"/><Relationship Id="rId282" Type="http://schemas.openxmlformats.org/officeDocument/2006/relationships/customXml" Target="../ink/ink140.xml"/><Relationship Id="rId338" Type="http://schemas.openxmlformats.org/officeDocument/2006/relationships/customXml" Target="../ink/ink168.xml"/><Relationship Id="rId8" Type="http://schemas.openxmlformats.org/officeDocument/2006/relationships/customXml" Target="../ink/ink2.xml"/><Relationship Id="rId142" Type="http://schemas.openxmlformats.org/officeDocument/2006/relationships/customXml" Target="../ink/ink70.xml"/><Relationship Id="rId184" Type="http://schemas.openxmlformats.org/officeDocument/2006/relationships/customXml" Target="../ink/ink91.xml"/><Relationship Id="rId391" Type="http://schemas.openxmlformats.org/officeDocument/2006/relationships/image" Target="../media/image195.png"/><Relationship Id="rId251" Type="http://schemas.openxmlformats.org/officeDocument/2006/relationships/image" Target="../media/image125.png"/><Relationship Id="rId46" Type="http://schemas.openxmlformats.org/officeDocument/2006/relationships/customXml" Target="../ink/ink21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49" Type="http://schemas.openxmlformats.org/officeDocument/2006/relationships/image" Target="../media/image174.png"/><Relationship Id="rId88" Type="http://schemas.openxmlformats.org/officeDocument/2006/relationships/customXml" Target="../ink/ink42.xml"/><Relationship Id="rId111" Type="http://schemas.openxmlformats.org/officeDocument/2006/relationships/customXml" Target="../ink/ink54.xml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customXml" Target="../ink/ink179.xml"/><Relationship Id="rId220" Type="http://schemas.openxmlformats.org/officeDocument/2006/relationships/image" Target="../media/image110.png"/><Relationship Id="rId15" Type="http://schemas.openxmlformats.org/officeDocument/2006/relationships/image" Target="../media/image8.png"/><Relationship Id="rId57" Type="http://schemas.openxmlformats.org/officeDocument/2006/relationships/image" Target="../media/image29.png"/><Relationship Id="rId262" Type="http://schemas.openxmlformats.org/officeDocument/2006/relationships/customXml" Target="../ink/ink130.xml"/><Relationship Id="rId318" Type="http://schemas.openxmlformats.org/officeDocument/2006/relationships/customXml" Target="../ink/ink158.xml"/><Relationship Id="rId99" Type="http://schemas.openxmlformats.org/officeDocument/2006/relationships/customXml" Target="../ink/ink48.xml"/><Relationship Id="rId122" Type="http://schemas.openxmlformats.org/officeDocument/2006/relationships/image" Target="../media/image61.png"/><Relationship Id="rId164" Type="http://schemas.openxmlformats.org/officeDocument/2006/relationships/customXml" Target="../ink/ink81.xml"/><Relationship Id="rId371" Type="http://schemas.openxmlformats.org/officeDocument/2006/relationships/image" Target="../media/image185.png"/><Relationship Id="rId26" Type="http://schemas.openxmlformats.org/officeDocument/2006/relationships/customXml" Target="../ink/ink11.xml"/><Relationship Id="rId231" Type="http://schemas.openxmlformats.org/officeDocument/2006/relationships/image" Target="../media/image115.png"/><Relationship Id="rId273" Type="http://schemas.openxmlformats.org/officeDocument/2006/relationships/image" Target="../media/image136.png"/><Relationship Id="rId329" Type="http://schemas.openxmlformats.org/officeDocument/2006/relationships/image" Target="../media/image164.png"/><Relationship Id="rId68" Type="http://schemas.openxmlformats.org/officeDocument/2006/relationships/customXml" Target="../ink/ink32.xml"/><Relationship Id="rId133" Type="http://schemas.openxmlformats.org/officeDocument/2006/relationships/customXml" Target="../ink/ink65.xml"/><Relationship Id="rId175" Type="http://schemas.openxmlformats.org/officeDocument/2006/relationships/image" Target="../media/image87.png"/><Relationship Id="rId340" Type="http://schemas.openxmlformats.org/officeDocument/2006/relationships/customXml" Target="../ink/ink169.xml"/><Relationship Id="rId200" Type="http://schemas.openxmlformats.org/officeDocument/2006/relationships/customXml" Target="../ink/ink99.xml"/><Relationship Id="rId382" Type="http://schemas.openxmlformats.org/officeDocument/2006/relationships/customXml" Target="../ink/ink190.xml"/><Relationship Id="rId242" Type="http://schemas.openxmlformats.org/officeDocument/2006/relationships/customXml" Target="../ink/ink120.xml"/><Relationship Id="rId284" Type="http://schemas.openxmlformats.org/officeDocument/2006/relationships/customXml" Target="../ink/ink141.xml"/><Relationship Id="rId37" Type="http://schemas.openxmlformats.org/officeDocument/2006/relationships/image" Target="../media/image19.png"/><Relationship Id="rId79" Type="http://schemas.openxmlformats.org/officeDocument/2006/relationships/image" Target="../media/image40.png"/><Relationship Id="rId102" Type="http://schemas.openxmlformats.org/officeDocument/2006/relationships/image" Target="../media/image51.png"/><Relationship Id="rId144" Type="http://schemas.openxmlformats.org/officeDocument/2006/relationships/customXml" Target="../ink/ink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Bildergebnis für iphone 13 pro schwarz">
            <a:extLst>
              <a:ext uri="{FF2B5EF4-FFF2-40B4-BE49-F238E27FC236}">
                <a16:creationId xmlns:a16="http://schemas.microsoft.com/office/drawing/2014/main" id="{B440E935-91A1-EB4C-18EE-F77701D514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79" t="4022" r="24712" b="4136"/>
          <a:stretch/>
        </p:blipFill>
        <p:spPr bwMode="auto">
          <a:xfrm>
            <a:off x="8117841" y="175616"/>
            <a:ext cx="3271520" cy="6245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Freihand 4">
                <a:extLst>
                  <a:ext uri="{FF2B5EF4-FFF2-40B4-BE49-F238E27FC236}">
                    <a16:creationId xmlns:a16="http://schemas.microsoft.com/office/drawing/2014/main" id="{2326C7D7-76D3-019B-D083-643003F99B7A}"/>
                  </a:ext>
                </a:extLst>
              </p14:cNvPr>
              <p14:cNvContentPartPr/>
              <p14:nvPr/>
            </p14:nvContentPartPr>
            <p14:xfrm>
              <a:off x="-1714606" y="1960044"/>
              <a:ext cx="11880" cy="1800"/>
            </p14:xfrm>
          </p:contentPart>
        </mc:Choice>
        <mc:Fallback>
          <p:pic>
            <p:nvPicPr>
              <p:cNvPr id="5" name="Freihand 4">
                <a:extLst>
                  <a:ext uri="{FF2B5EF4-FFF2-40B4-BE49-F238E27FC236}">
                    <a16:creationId xmlns:a16="http://schemas.microsoft.com/office/drawing/2014/main" id="{2326C7D7-76D3-019B-D083-643003F99B7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718926" y="1955724"/>
                <a:ext cx="20520" cy="10440"/>
              </a:xfrm>
              <a:prstGeom prst="rect">
                <a:avLst/>
              </a:prstGeom>
            </p:spPr>
          </p:pic>
        </mc:Fallback>
      </mc:AlternateContent>
      <p:pic>
        <p:nvPicPr>
          <p:cNvPr id="1026" name="Picture 2" descr="Bildergebnis für lenovo l113 yoga">
            <a:extLst>
              <a:ext uri="{FF2B5EF4-FFF2-40B4-BE49-F238E27FC236}">
                <a16:creationId xmlns:a16="http://schemas.microsoft.com/office/drawing/2014/main" id="{B53F7E6A-0742-82D6-5E12-194B2ECB17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5" t="-19689" r="19052"/>
          <a:stretch/>
        </p:blipFill>
        <p:spPr bwMode="auto">
          <a:xfrm rot="21116326">
            <a:off x="1630572" y="1121740"/>
            <a:ext cx="2165819" cy="225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ildergebnis für zhaw apps">
            <a:extLst>
              <a:ext uri="{FF2B5EF4-FFF2-40B4-BE49-F238E27FC236}">
                <a16:creationId xmlns:a16="http://schemas.microsoft.com/office/drawing/2014/main" id="{C5E506A9-5809-0D1C-1BB6-DBD001B46B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23" t="16237" r="26763" b="15806"/>
          <a:stretch/>
        </p:blipFill>
        <p:spPr bwMode="auto">
          <a:xfrm>
            <a:off x="8710583" y="2671041"/>
            <a:ext cx="490767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" name="Freihand 6">
                <a:extLst>
                  <a:ext uri="{FF2B5EF4-FFF2-40B4-BE49-F238E27FC236}">
                    <a16:creationId xmlns:a16="http://schemas.microsoft.com/office/drawing/2014/main" id="{909E67BE-5024-15A0-071B-6BB84F68FEC6}"/>
                  </a:ext>
                </a:extLst>
              </p14:cNvPr>
              <p14:cNvContentPartPr/>
              <p14:nvPr/>
            </p14:nvContentPartPr>
            <p14:xfrm>
              <a:off x="3017640" y="5585480"/>
              <a:ext cx="1080" cy="1080"/>
            </p14:xfrm>
          </p:contentPart>
        </mc:Choice>
        <mc:Fallback>
          <p:pic>
            <p:nvPicPr>
              <p:cNvPr id="7" name="Freihand 6">
                <a:extLst>
                  <a:ext uri="{FF2B5EF4-FFF2-40B4-BE49-F238E27FC236}">
                    <a16:creationId xmlns:a16="http://schemas.microsoft.com/office/drawing/2014/main" id="{909E67BE-5024-15A0-071B-6BB84F68FEC6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013320" y="5581160"/>
                <a:ext cx="9720" cy="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" name="Freihand 7">
                <a:extLst>
                  <a:ext uri="{FF2B5EF4-FFF2-40B4-BE49-F238E27FC236}">
                    <a16:creationId xmlns:a16="http://schemas.microsoft.com/office/drawing/2014/main" id="{36C36942-1F8E-A236-1F9F-655EB4D8F780}"/>
                  </a:ext>
                </a:extLst>
              </p14:cNvPr>
              <p14:cNvContentPartPr/>
              <p14:nvPr/>
            </p14:nvContentPartPr>
            <p14:xfrm>
              <a:off x="13025666" y="2547561"/>
              <a:ext cx="360" cy="360"/>
            </p14:xfrm>
          </p:contentPart>
        </mc:Choice>
        <mc:Fallback>
          <p:pic>
            <p:nvPicPr>
              <p:cNvPr id="8" name="Freihand 7">
                <a:extLst>
                  <a:ext uri="{FF2B5EF4-FFF2-40B4-BE49-F238E27FC236}">
                    <a16:creationId xmlns:a16="http://schemas.microsoft.com/office/drawing/2014/main" id="{36C36942-1F8E-A236-1F9F-655EB4D8F78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3021346" y="2543241"/>
                <a:ext cx="9000" cy="900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BAC8FFB8-715B-FDD4-8C8A-DDE97609BA18}"/>
              </a:ext>
            </a:extLst>
          </p:cNvPr>
          <p:cNvSpPr txBox="1"/>
          <p:nvPr/>
        </p:nvSpPr>
        <p:spPr>
          <a:xfrm>
            <a:off x="8610526" y="3198012"/>
            <a:ext cx="69088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700" dirty="0"/>
              <a:t>ZHAW LSFM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" name="Freihand 11">
                <a:extLst>
                  <a:ext uri="{FF2B5EF4-FFF2-40B4-BE49-F238E27FC236}">
                    <a16:creationId xmlns:a16="http://schemas.microsoft.com/office/drawing/2014/main" id="{E0487278-6C3B-0667-E41F-440D0FE0AC9D}"/>
                  </a:ext>
                </a:extLst>
              </p14:cNvPr>
              <p14:cNvContentPartPr/>
              <p14:nvPr/>
            </p14:nvContentPartPr>
            <p14:xfrm>
              <a:off x="-234085" y="4969281"/>
              <a:ext cx="1800" cy="2160"/>
            </p14:xfrm>
          </p:contentPart>
        </mc:Choice>
        <mc:Fallback>
          <p:pic>
            <p:nvPicPr>
              <p:cNvPr id="12" name="Freihand 11">
                <a:extLst>
                  <a:ext uri="{FF2B5EF4-FFF2-40B4-BE49-F238E27FC236}">
                    <a16:creationId xmlns:a16="http://schemas.microsoft.com/office/drawing/2014/main" id="{E0487278-6C3B-0667-E41F-440D0FE0AC9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-240205" y="4963161"/>
                <a:ext cx="14040" cy="1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68" name="Freihand 1067">
                <a:extLst>
                  <a:ext uri="{FF2B5EF4-FFF2-40B4-BE49-F238E27FC236}">
                    <a16:creationId xmlns:a16="http://schemas.microsoft.com/office/drawing/2014/main" id="{AB25BEDB-F41D-FBCF-A757-DCDDC2034BC2}"/>
                  </a:ext>
                </a:extLst>
              </p14:cNvPr>
              <p14:cNvContentPartPr/>
              <p14:nvPr/>
            </p14:nvContentPartPr>
            <p14:xfrm>
              <a:off x="1204712" y="1278755"/>
              <a:ext cx="1267200" cy="1101600"/>
            </p14:xfrm>
          </p:contentPart>
        </mc:Choice>
        <mc:Fallback>
          <p:pic>
            <p:nvPicPr>
              <p:cNvPr id="1068" name="Freihand 1067">
                <a:extLst>
                  <a:ext uri="{FF2B5EF4-FFF2-40B4-BE49-F238E27FC236}">
                    <a16:creationId xmlns:a16="http://schemas.microsoft.com/office/drawing/2014/main" id="{AB25BEDB-F41D-FBCF-A757-DCDDC2034BC2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98592" y="1272635"/>
                <a:ext cx="1279440" cy="111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075" name="Freihand 1074">
                <a:extLst>
                  <a:ext uri="{FF2B5EF4-FFF2-40B4-BE49-F238E27FC236}">
                    <a16:creationId xmlns:a16="http://schemas.microsoft.com/office/drawing/2014/main" id="{20FDB8B1-0BA2-278B-702F-402042A1ED6B}"/>
                  </a:ext>
                </a:extLst>
              </p14:cNvPr>
              <p14:cNvContentPartPr/>
              <p14:nvPr/>
            </p14:nvContentPartPr>
            <p14:xfrm>
              <a:off x="710072" y="1554875"/>
              <a:ext cx="896040" cy="198360"/>
            </p14:xfrm>
          </p:contentPart>
        </mc:Choice>
        <mc:Fallback>
          <p:pic>
            <p:nvPicPr>
              <p:cNvPr id="1075" name="Freihand 1074">
                <a:extLst>
                  <a:ext uri="{FF2B5EF4-FFF2-40B4-BE49-F238E27FC236}">
                    <a16:creationId xmlns:a16="http://schemas.microsoft.com/office/drawing/2014/main" id="{20FDB8B1-0BA2-278B-702F-402042A1ED6B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03952" y="1548755"/>
                <a:ext cx="908280" cy="210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078" name="Gruppieren 1077">
            <a:extLst>
              <a:ext uri="{FF2B5EF4-FFF2-40B4-BE49-F238E27FC236}">
                <a16:creationId xmlns:a16="http://schemas.microsoft.com/office/drawing/2014/main" id="{0FD26D3F-4B5E-0C02-1709-E2202B769467}"/>
              </a:ext>
            </a:extLst>
          </p:cNvPr>
          <p:cNvGrpSpPr/>
          <p:nvPr/>
        </p:nvGrpSpPr>
        <p:grpSpPr>
          <a:xfrm>
            <a:off x="321755" y="367401"/>
            <a:ext cx="2031840" cy="2469600"/>
            <a:chOff x="321755" y="367401"/>
            <a:chExt cx="2031840" cy="2469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28" name="Freihand 27">
                  <a:extLst>
                    <a:ext uri="{FF2B5EF4-FFF2-40B4-BE49-F238E27FC236}">
                      <a16:creationId xmlns:a16="http://schemas.microsoft.com/office/drawing/2014/main" id="{96A80771-AE5A-2898-7287-7753FD52E7A2}"/>
                    </a:ext>
                  </a:extLst>
                </p14:cNvPr>
                <p14:cNvContentPartPr/>
                <p14:nvPr/>
              </p14:nvContentPartPr>
              <p14:xfrm>
                <a:off x="1466915" y="439401"/>
                <a:ext cx="126360" cy="195480"/>
              </p14:xfrm>
            </p:contentPart>
          </mc:Choice>
          <mc:Fallback>
            <p:pic>
              <p:nvPicPr>
                <p:cNvPr id="28" name="Freihand 27">
                  <a:extLst>
                    <a:ext uri="{FF2B5EF4-FFF2-40B4-BE49-F238E27FC236}">
                      <a16:creationId xmlns:a16="http://schemas.microsoft.com/office/drawing/2014/main" id="{96A80771-AE5A-2898-7287-7753FD52E7A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460795" y="433281"/>
                  <a:ext cx="13860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9" name="Freihand 28">
                  <a:extLst>
                    <a:ext uri="{FF2B5EF4-FFF2-40B4-BE49-F238E27FC236}">
                      <a16:creationId xmlns:a16="http://schemas.microsoft.com/office/drawing/2014/main" id="{43B2A90A-21CC-97DC-576C-8C477C2D470A}"/>
                    </a:ext>
                  </a:extLst>
                </p14:cNvPr>
                <p14:cNvContentPartPr/>
                <p14:nvPr/>
              </p14:nvContentPartPr>
              <p14:xfrm>
                <a:off x="1445315" y="516801"/>
                <a:ext cx="129240" cy="58680"/>
              </p14:xfrm>
            </p:contentPart>
          </mc:Choice>
          <mc:Fallback>
            <p:pic>
              <p:nvPicPr>
                <p:cNvPr id="29" name="Freihand 28">
                  <a:extLst>
                    <a:ext uri="{FF2B5EF4-FFF2-40B4-BE49-F238E27FC236}">
                      <a16:creationId xmlns:a16="http://schemas.microsoft.com/office/drawing/2014/main" id="{43B2A90A-21CC-97DC-576C-8C477C2D470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439195" y="510681"/>
                  <a:ext cx="14148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30" name="Freihand 29">
                  <a:extLst>
                    <a:ext uri="{FF2B5EF4-FFF2-40B4-BE49-F238E27FC236}">
                      <a16:creationId xmlns:a16="http://schemas.microsoft.com/office/drawing/2014/main" id="{67CCA681-EEF7-C12D-0346-505B9011F4E0}"/>
                    </a:ext>
                  </a:extLst>
                </p14:cNvPr>
                <p14:cNvContentPartPr/>
                <p14:nvPr/>
              </p14:nvContentPartPr>
              <p14:xfrm>
                <a:off x="1463675" y="423921"/>
                <a:ext cx="162000" cy="20880"/>
              </p14:xfrm>
            </p:contentPart>
          </mc:Choice>
          <mc:Fallback>
            <p:pic>
              <p:nvPicPr>
                <p:cNvPr id="30" name="Freihand 29">
                  <a:extLst>
                    <a:ext uri="{FF2B5EF4-FFF2-40B4-BE49-F238E27FC236}">
                      <a16:creationId xmlns:a16="http://schemas.microsoft.com/office/drawing/2014/main" id="{67CCA681-EEF7-C12D-0346-505B9011F4E0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457555" y="417801"/>
                  <a:ext cx="17424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31" name="Freihand 30">
                  <a:extLst>
                    <a:ext uri="{FF2B5EF4-FFF2-40B4-BE49-F238E27FC236}">
                      <a16:creationId xmlns:a16="http://schemas.microsoft.com/office/drawing/2014/main" id="{176A6756-462F-683D-72AE-1216E4D71E40}"/>
                    </a:ext>
                  </a:extLst>
                </p14:cNvPr>
                <p14:cNvContentPartPr/>
                <p14:nvPr/>
              </p14:nvContentPartPr>
              <p14:xfrm>
                <a:off x="1582475" y="509601"/>
                <a:ext cx="129600" cy="80640"/>
              </p14:xfrm>
            </p:contentPart>
          </mc:Choice>
          <mc:Fallback>
            <p:pic>
              <p:nvPicPr>
                <p:cNvPr id="31" name="Freihand 30">
                  <a:extLst>
                    <a:ext uri="{FF2B5EF4-FFF2-40B4-BE49-F238E27FC236}">
                      <a16:creationId xmlns:a16="http://schemas.microsoft.com/office/drawing/2014/main" id="{176A6756-462F-683D-72AE-1216E4D71E40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576355" y="503481"/>
                  <a:ext cx="14184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32" name="Freihand 31">
                  <a:extLst>
                    <a:ext uri="{FF2B5EF4-FFF2-40B4-BE49-F238E27FC236}">
                      <a16:creationId xmlns:a16="http://schemas.microsoft.com/office/drawing/2014/main" id="{B7CCFEF4-00A4-7ECB-4757-2498C5441E17}"/>
                    </a:ext>
                  </a:extLst>
                </p14:cNvPr>
                <p14:cNvContentPartPr/>
                <p14:nvPr/>
              </p14:nvContentPartPr>
              <p14:xfrm>
                <a:off x="1632515" y="471801"/>
                <a:ext cx="52560" cy="172080"/>
              </p14:xfrm>
            </p:contentPart>
          </mc:Choice>
          <mc:Fallback>
            <p:pic>
              <p:nvPicPr>
                <p:cNvPr id="32" name="Freihand 31">
                  <a:extLst>
                    <a:ext uri="{FF2B5EF4-FFF2-40B4-BE49-F238E27FC236}">
                      <a16:creationId xmlns:a16="http://schemas.microsoft.com/office/drawing/2014/main" id="{B7CCFEF4-00A4-7ECB-4757-2498C5441E1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626395" y="465681"/>
                  <a:ext cx="64800" cy="18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33" name="Freihand 32">
                  <a:extLst>
                    <a:ext uri="{FF2B5EF4-FFF2-40B4-BE49-F238E27FC236}">
                      <a16:creationId xmlns:a16="http://schemas.microsoft.com/office/drawing/2014/main" id="{37E86BCD-4958-6207-F252-8C0E110C571B}"/>
                    </a:ext>
                  </a:extLst>
                </p14:cNvPr>
                <p14:cNvContentPartPr/>
                <p14:nvPr/>
              </p14:nvContentPartPr>
              <p14:xfrm>
                <a:off x="1725755" y="429321"/>
                <a:ext cx="234720" cy="169560"/>
              </p14:xfrm>
            </p:contentPart>
          </mc:Choice>
          <mc:Fallback>
            <p:pic>
              <p:nvPicPr>
                <p:cNvPr id="33" name="Freihand 32">
                  <a:extLst>
                    <a:ext uri="{FF2B5EF4-FFF2-40B4-BE49-F238E27FC236}">
                      <a16:creationId xmlns:a16="http://schemas.microsoft.com/office/drawing/2014/main" id="{37E86BCD-4958-6207-F252-8C0E110C571B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719635" y="423201"/>
                  <a:ext cx="246960" cy="18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34" name="Freihand 33">
                  <a:extLst>
                    <a:ext uri="{FF2B5EF4-FFF2-40B4-BE49-F238E27FC236}">
                      <a16:creationId xmlns:a16="http://schemas.microsoft.com/office/drawing/2014/main" id="{96B225EC-E785-0F19-0177-81608081300C}"/>
                    </a:ext>
                  </a:extLst>
                </p14:cNvPr>
                <p14:cNvContentPartPr/>
                <p14:nvPr/>
              </p14:nvContentPartPr>
              <p14:xfrm>
                <a:off x="1963715" y="367401"/>
                <a:ext cx="48960" cy="199800"/>
              </p14:xfrm>
            </p:contentPart>
          </mc:Choice>
          <mc:Fallback>
            <p:pic>
              <p:nvPicPr>
                <p:cNvPr id="34" name="Freihand 33">
                  <a:extLst>
                    <a:ext uri="{FF2B5EF4-FFF2-40B4-BE49-F238E27FC236}">
                      <a16:creationId xmlns:a16="http://schemas.microsoft.com/office/drawing/2014/main" id="{96B225EC-E785-0F19-0177-81608081300C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957595" y="361281"/>
                  <a:ext cx="6120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60" name="Freihand 59">
                  <a:extLst>
                    <a:ext uri="{FF2B5EF4-FFF2-40B4-BE49-F238E27FC236}">
                      <a16:creationId xmlns:a16="http://schemas.microsoft.com/office/drawing/2014/main" id="{814B2A1B-4F35-1E81-1AEE-003BAF5D9C57}"/>
                    </a:ext>
                  </a:extLst>
                </p14:cNvPr>
                <p14:cNvContentPartPr/>
                <p14:nvPr/>
              </p14:nvContentPartPr>
              <p14:xfrm>
                <a:off x="549635" y="2637561"/>
                <a:ext cx="170640" cy="199440"/>
              </p14:xfrm>
            </p:contentPart>
          </mc:Choice>
          <mc:Fallback>
            <p:pic>
              <p:nvPicPr>
                <p:cNvPr id="60" name="Freihand 59">
                  <a:extLst>
                    <a:ext uri="{FF2B5EF4-FFF2-40B4-BE49-F238E27FC236}">
                      <a16:creationId xmlns:a16="http://schemas.microsoft.com/office/drawing/2014/main" id="{814B2A1B-4F35-1E81-1AEE-003BAF5D9C5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43515" y="2631441"/>
                  <a:ext cx="18288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61" name="Freihand 60">
                  <a:extLst>
                    <a:ext uri="{FF2B5EF4-FFF2-40B4-BE49-F238E27FC236}">
                      <a16:creationId xmlns:a16="http://schemas.microsoft.com/office/drawing/2014/main" id="{F384A582-EE3C-7EC1-E6E9-ED28751165FC}"/>
                    </a:ext>
                  </a:extLst>
                </p14:cNvPr>
                <p14:cNvContentPartPr/>
                <p14:nvPr/>
              </p14:nvContentPartPr>
              <p14:xfrm>
                <a:off x="700115" y="2597241"/>
                <a:ext cx="257400" cy="184680"/>
              </p14:xfrm>
            </p:contentPart>
          </mc:Choice>
          <mc:Fallback>
            <p:pic>
              <p:nvPicPr>
                <p:cNvPr id="61" name="Freihand 60">
                  <a:extLst>
                    <a:ext uri="{FF2B5EF4-FFF2-40B4-BE49-F238E27FC236}">
                      <a16:creationId xmlns:a16="http://schemas.microsoft.com/office/drawing/2014/main" id="{F384A582-EE3C-7EC1-E6E9-ED28751165F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93995" y="2591121"/>
                  <a:ext cx="26964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62" name="Freihand 61">
                  <a:extLst>
                    <a:ext uri="{FF2B5EF4-FFF2-40B4-BE49-F238E27FC236}">
                      <a16:creationId xmlns:a16="http://schemas.microsoft.com/office/drawing/2014/main" id="{028C552F-DAF6-7AA9-7FA9-D73D267CA606}"/>
                    </a:ext>
                  </a:extLst>
                </p14:cNvPr>
                <p14:cNvContentPartPr/>
                <p14:nvPr/>
              </p14:nvContentPartPr>
              <p14:xfrm>
                <a:off x="882635" y="2473401"/>
                <a:ext cx="258480" cy="197640"/>
              </p14:xfrm>
            </p:contentPart>
          </mc:Choice>
          <mc:Fallback>
            <p:pic>
              <p:nvPicPr>
                <p:cNvPr id="62" name="Freihand 61">
                  <a:extLst>
                    <a:ext uri="{FF2B5EF4-FFF2-40B4-BE49-F238E27FC236}">
                      <a16:creationId xmlns:a16="http://schemas.microsoft.com/office/drawing/2014/main" id="{028C552F-DAF6-7AA9-7FA9-D73D267CA60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76515" y="2467281"/>
                  <a:ext cx="27072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63" name="Freihand 62">
                  <a:extLst>
                    <a:ext uri="{FF2B5EF4-FFF2-40B4-BE49-F238E27FC236}">
                      <a16:creationId xmlns:a16="http://schemas.microsoft.com/office/drawing/2014/main" id="{B93E45E0-077A-CDAA-4F0D-53999F3F726B}"/>
                    </a:ext>
                  </a:extLst>
                </p14:cNvPr>
                <p14:cNvContentPartPr/>
                <p14:nvPr/>
              </p14:nvContentPartPr>
              <p14:xfrm>
                <a:off x="1127795" y="2413281"/>
                <a:ext cx="102240" cy="134640"/>
              </p14:xfrm>
            </p:contentPart>
          </mc:Choice>
          <mc:Fallback>
            <p:pic>
              <p:nvPicPr>
                <p:cNvPr id="63" name="Freihand 62">
                  <a:extLst>
                    <a:ext uri="{FF2B5EF4-FFF2-40B4-BE49-F238E27FC236}">
                      <a16:creationId xmlns:a16="http://schemas.microsoft.com/office/drawing/2014/main" id="{B93E45E0-077A-CDAA-4F0D-53999F3F726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121675" y="2407161"/>
                  <a:ext cx="11448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1024" name="Freihand 1023">
                  <a:extLst>
                    <a:ext uri="{FF2B5EF4-FFF2-40B4-BE49-F238E27FC236}">
                      <a16:creationId xmlns:a16="http://schemas.microsoft.com/office/drawing/2014/main" id="{A0D8B467-90B5-A3F5-4059-8D299E4EF553}"/>
                    </a:ext>
                  </a:extLst>
                </p14:cNvPr>
                <p14:cNvContentPartPr/>
                <p14:nvPr/>
              </p14:nvContentPartPr>
              <p14:xfrm>
                <a:off x="1173155" y="2345601"/>
                <a:ext cx="112680" cy="167760"/>
              </p14:xfrm>
            </p:contentPart>
          </mc:Choice>
          <mc:Fallback>
            <p:pic>
              <p:nvPicPr>
                <p:cNvPr id="1024" name="Freihand 1023">
                  <a:extLst>
                    <a:ext uri="{FF2B5EF4-FFF2-40B4-BE49-F238E27FC236}">
                      <a16:creationId xmlns:a16="http://schemas.microsoft.com/office/drawing/2014/main" id="{A0D8B467-90B5-A3F5-4059-8D299E4EF553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167035" y="2339481"/>
                  <a:ext cx="124920" cy="18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1039" name="Freihand 1038">
                  <a:extLst>
                    <a:ext uri="{FF2B5EF4-FFF2-40B4-BE49-F238E27FC236}">
                      <a16:creationId xmlns:a16="http://schemas.microsoft.com/office/drawing/2014/main" id="{697290E5-FF82-C945-F343-6818B1748E43}"/>
                    </a:ext>
                  </a:extLst>
                </p14:cNvPr>
                <p14:cNvContentPartPr/>
                <p14:nvPr/>
              </p14:nvContentPartPr>
              <p14:xfrm>
                <a:off x="1197322" y="2399834"/>
                <a:ext cx="39600" cy="41040"/>
              </p14:xfrm>
            </p:contentPart>
          </mc:Choice>
          <mc:Fallback>
            <p:pic>
              <p:nvPicPr>
                <p:cNvPr id="1039" name="Freihand 1038">
                  <a:extLst>
                    <a:ext uri="{FF2B5EF4-FFF2-40B4-BE49-F238E27FC236}">
                      <a16:creationId xmlns:a16="http://schemas.microsoft.com/office/drawing/2014/main" id="{697290E5-FF82-C945-F343-6818B1748E43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191202" y="2393714"/>
                  <a:ext cx="5184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1040" name="Freihand 1039">
                  <a:extLst>
                    <a:ext uri="{FF2B5EF4-FFF2-40B4-BE49-F238E27FC236}">
                      <a16:creationId xmlns:a16="http://schemas.microsoft.com/office/drawing/2014/main" id="{E1B8093B-4D81-D29A-3F7E-B5989F08F8DF}"/>
                    </a:ext>
                  </a:extLst>
                </p14:cNvPr>
                <p14:cNvContentPartPr/>
                <p14:nvPr/>
              </p14:nvContentPartPr>
              <p14:xfrm>
                <a:off x="1276522" y="2349074"/>
                <a:ext cx="137880" cy="120960"/>
              </p14:xfrm>
            </p:contentPart>
          </mc:Choice>
          <mc:Fallback>
            <p:pic>
              <p:nvPicPr>
                <p:cNvPr id="1040" name="Freihand 1039">
                  <a:extLst>
                    <a:ext uri="{FF2B5EF4-FFF2-40B4-BE49-F238E27FC236}">
                      <a16:creationId xmlns:a16="http://schemas.microsoft.com/office/drawing/2014/main" id="{E1B8093B-4D81-D29A-3F7E-B5989F08F8DF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270402" y="2342954"/>
                  <a:ext cx="15012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7" name="Freihand 36">
                  <a:extLst>
                    <a:ext uri="{FF2B5EF4-FFF2-40B4-BE49-F238E27FC236}">
                      <a16:creationId xmlns:a16="http://schemas.microsoft.com/office/drawing/2014/main" id="{E4F355A1-E736-F579-32E6-7AFBF8CC2FAF}"/>
                    </a:ext>
                  </a:extLst>
                </p14:cNvPr>
                <p14:cNvContentPartPr/>
                <p14:nvPr/>
              </p14:nvContentPartPr>
              <p14:xfrm>
                <a:off x="364955" y="2176761"/>
                <a:ext cx="130320" cy="19800"/>
              </p14:xfrm>
            </p:contentPart>
          </mc:Choice>
          <mc:Fallback>
            <p:pic>
              <p:nvPicPr>
                <p:cNvPr id="37" name="Freihand 36">
                  <a:extLst>
                    <a:ext uri="{FF2B5EF4-FFF2-40B4-BE49-F238E27FC236}">
                      <a16:creationId xmlns:a16="http://schemas.microsoft.com/office/drawing/2014/main" id="{E4F355A1-E736-F579-32E6-7AFBF8CC2FAF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58835" y="2170641"/>
                  <a:ext cx="14256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8" name="Freihand 37">
                  <a:extLst>
                    <a:ext uri="{FF2B5EF4-FFF2-40B4-BE49-F238E27FC236}">
                      <a16:creationId xmlns:a16="http://schemas.microsoft.com/office/drawing/2014/main" id="{A13CC543-A90C-455A-463E-EF41AC0B0295}"/>
                    </a:ext>
                  </a:extLst>
                </p14:cNvPr>
                <p14:cNvContentPartPr/>
                <p14:nvPr/>
              </p14:nvContentPartPr>
              <p14:xfrm>
                <a:off x="321755" y="2119881"/>
                <a:ext cx="100800" cy="112320"/>
              </p14:xfrm>
            </p:contentPart>
          </mc:Choice>
          <mc:Fallback>
            <p:pic>
              <p:nvPicPr>
                <p:cNvPr id="38" name="Freihand 37">
                  <a:extLst>
                    <a:ext uri="{FF2B5EF4-FFF2-40B4-BE49-F238E27FC236}">
                      <a16:creationId xmlns:a16="http://schemas.microsoft.com/office/drawing/2014/main" id="{A13CC543-A90C-455A-463E-EF41AC0B0295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15635" y="2113761"/>
                  <a:ext cx="11304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9" name="Freihand 38">
                  <a:extLst>
                    <a:ext uri="{FF2B5EF4-FFF2-40B4-BE49-F238E27FC236}">
                      <a16:creationId xmlns:a16="http://schemas.microsoft.com/office/drawing/2014/main" id="{5B4EEA29-4D8B-7872-01ED-32676C33A89D}"/>
                    </a:ext>
                  </a:extLst>
                </p14:cNvPr>
                <p14:cNvContentPartPr/>
                <p14:nvPr/>
              </p14:nvContentPartPr>
              <p14:xfrm>
                <a:off x="401675" y="2053281"/>
                <a:ext cx="89280" cy="76320"/>
              </p14:xfrm>
            </p:contentPart>
          </mc:Choice>
          <mc:Fallback>
            <p:pic>
              <p:nvPicPr>
                <p:cNvPr id="39" name="Freihand 38">
                  <a:extLst>
                    <a:ext uri="{FF2B5EF4-FFF2-40B4-BE49-F238E27FC236}">
                      <a16:creationId xmlns:a16="http://schemas.microsoft.com/office/drawing/2014/main" id="{5B4EEA29-4D8B-7872-01ED-32676C33A89D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95555" y="2047161"/>
                  <a:ext cx="10152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40" name="Freihand 39">
                  <a:extLst>
                    <a:ext uri="{FF2B5EF4-FFF2-40B4-BE49-F238E27FC236}">
                      <a16:creationId xmlns:a16="http://schemas.microsoft.com/office/drawing/2014/main" id="{5238E0E2-D9DF-A72F-9C9C-6EE57EE346CA}"/>
                    </a:ext>
                  </a:extLst>
                </p14:cNvPr>
                <p14:cNvContentPartPr/>
                <p14:nvPr/>
              </p14:nvContentPartPr>
              <p14:xfrm>
                <a:off x="409235" y="1892001"/>
                <a:ext cx="97920" cy="148680"/>
              </p14:xfrm>
            </p:contentPart>
          </mc:Choice>
          <mc:Fallback>
            <p:pic>
              <p:nvPicPr>
                <p:cNvPr id="40" name="Freihand 39">
                  <a:extLst>
                    <a:ext uri="{FF2B5EF4-FFF2-40B4-BE49-F238E27FC236}">
                      <a16:creationId xmlns:a16="http://schemas.microsoft.com/office/drawing/2014/main" id="{5238E0E2-D9DF-A72F-9C9C-6EE57EE346C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03115" y="1885881"/>
                  <a:ext cx="11016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41" name="Freihand 40">
                  <a:extLst>
                    <a:ext uri="{FF2B5EF4-FFF2-40B4-BE49-F238E27FC236}">
                      <a16:creationId xmlns:a16="http://schemas.microsoft.com/office/drawing/2014/main" id="{5B416FE2-2C7D-9E70-567A-15E8DA7B44D6}"/>
                    </a:ext>
                  </a:extLst>
                </p14:cNvPr>
                <p14:cNvContentPartPr/>
                <p14:nvPr/>
              </p14:nvContentPartPr>
              <p14:xfrm>
                <a:off x="410315" y="1679961"/>
                <a:ext cx="128880" cy="193680"/>
              </p14:xfrm>
            </p:contentPart>
          </mc:Choice>
          <mc:Fallback>
            <p:pic>
              <p:nvPicPr>
                <p:cNvPr id="41" name="Freihand 40">
                  <a:extLst>
                    <a:ext uri="{FF2B5EF4-FFF2-40B4-BE49-F238E27FC236}">
                      <a16:creationId xmlns:a16="http://schemas.microsoft.com/office/drawing/2014/main" id="{5B416FE2-2C7D-9E70-567A-15E8DA7B44D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04195" y="1673841"/>
                  <a:ext cx="14112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42" name="Freihand 41">
                  <a:extLst>
                    <a:ext uri="{FF2B5EF4-FFF2-40B4-BE49-F238E27FC236}">
                      <a16:creationId xmlns:a16="http://schemas.microsoft.com/office/drawing/2014/main" id="{F42A7D24-DC7F-50A3-DF75-390157D42175}"/>
                    </a:ext>
                  </a:extLst>
                </p14:cNvPr>
                <p14:cNvContentPartPr/>
                <p14:nvPr/>
              </p14:nvContentPartPr>
              <p14:xfrm>
                <a:off x="407795" y="1536681"/>
                <a:ext cx="203400" cy="109800"/>
              </p14:xfrm>
            </p:contentPart>
          </mc:Choice>
          <mc:Fallback>
            <p:pic>
              <p:nvPicPr>
                <p:cNvPr id="42" name="Freihand 41">
                  <a:extLst>
                    <a:ext uri="{FF2B5EF4-FFF2-40B4-BE49-F238E27FC236}">
                      <a16:creationId xmlns:a16="http://schemas.microsoft.com/office/drawing/2014/main" id="{F42A7D24-DC7F-50A3-DF75-390157D42175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01675" y="1530561"/>
                  <a:ext cx="21564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3" name="Freihand 42">
                  <a:extLst>
                    <a:ext uri="{FF2B5EF4-FFF2-40B4-BE49-F238E27FC236}">
                      <a16:creationId xmlns:a16="http://schemas.microsoft.com/office/drawing/2014/main" id="{10ED0A1D-1A38-BF8B-4CFA-B1998AE4A1E4}"/>
                    </a:ext>
                  </a:extLst>
                </p14:cNvPr>
                <p14:cNvContentPartPr/>
                <p14:nvPr/>
              </p14:nvContentPartPr>
              <p14:xfrm>
                <a:off x="428315" y="1428321"/>
                <a:ext cx="96840" cy="89280"/>
              </p14:xfrm>
            </p:contentPart>
          </mc:Choice>
          <mc:Fallback>
            <p:pic>
              <p:nvPicPr>
                <p:cNvPr id="43" name="Freihand 42">
                  <a:extLst>
                    <a:ext uri="{FF2B5EF4-FFF2-40B4-BE49-F238E27FC236}">
                      <a16:creationId xmlns:a16="http://schemas.microsoft.com/office/drawing/2014/main" id="{10ED0A1D-1A38-BF8B-4CFA-B1998AE4A1E4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22195" y="1422201"/>
                  <a:ext cx="10908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4" name="Freihand 43">
                  <a:extLst>
                    <a:ext uri="{FF2B5EF4-FFF2-40B4-BE49-F238E27FC236}">
                      <a16:creationId xmlns:a16="http://schemas.microsoft.com/office/drawing/2014/main" id="{7886B97F-C0A8-41ED-2635-DEDA8115AFB0}"/>
                    </a:ext>
                  </a:extLst>
                </p14:cNvPr>
                <p14:cNvContentPartPr/>
                <p14:nvPr/>
              </p14:nvContentPartPr>
              <p14:xfrm>
                <a:off x="393755" y="1362081"/>
                <a:ext cx="151920" cy="26640"/>
              </p14:xfrm>
            </p:contentPart>
          </mc:Choice>
          <mc:Fallback>
            <p:pic>
              <p:nvPicPr>
                <p:cNvPr id="44" name="Freihand 43">
                  <a:extLst>
                    <a:ext uri="{FF2B5EF4-FFF2-40B4-BE49-F238E27FC236}">
                      <a16:creationId xmlns:a16="http://schemas.microsoft.com/office/drawing/2014/main" id="{7886B97F-C0A8-41ED-2635-DEDA8115AFB0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87635" y="1355961"/>
                  <a:ext cx="16416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5" name="Freihand 44">
                  <a:extLst>
                    <a:ext uri="{FF2B5EF4-FFF2-40B4-BE49-F238E27FC236}">
                      <a16:creationId xmlns:a16="http://schemas.microsoft.com/office/drawing/2014/main" id="{B541D02C-F9CB-C0E3-1DEE-46FDFE11566E}"/>
                    </a:ext>
                  </a:extLst>
                </p14:cNvPr>
                <p14:cNvContentPartPr/>
                <p14:nvPr/>
              </p14:nvContentPartPr>
              <p14:xfrm>
                <a:off x="436235" y="1252281"/>
                <a:ext cx="138240" cy="92520"/>
              </p14:xfrm>
            </p:contentPart>
          </mc:Choice>
          <mc:Fallback>
            <p:pic>
              <p:nvPicPr>
                <p:cNvPr id="45" name="Freihand 44">
                  <a:extLst>
                    <a:ext uri="{FF2B5EF4-FFF2-40B4-BE49-F238E27FC236}">
                      <a16:creationId xmlns:a16="http://schemas.microsoft.com/office/drawing/2014/main" id="{B541D02C-F9CB-C0E3-1DEE-46FDFE11566E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30115" y="1246161"/>
                  <a:ext cx="15048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6" name="Freihand 45">
                  <a:extLst>
                    <a:ext uri="{FF2B5EF4-FFF2-40B4-BE49-F238E27FC236}">
                      <a16:creationId xmlns:a16="http://schemas.microsoft.com/office/drawing/2014/main" id="{0BA723FF-42E9-386A-B4C9-6316811F29AC}"/>
                    </a:ext>
                  </a:extLst>
                </p14:cNvPr>
                <p14:cNvContentPartPr/>
                <p14:nvPr/>
              </p14:nvContentPartPr>
              <p14:xfrm>
                <a:off x="342275" y="1151841"/>
                <a:ext cx="227880" cy="20880"/>
              </p14:xfrm>
            </p:contentPart>
          </mc:Choice>
          <mc:Fallback>
            <p:pic>
              <p:nvPicPr>
                <p:cNvPr id="46" name="Freihand 45">
                  <a:extLst>
                    <a:ext uri="{FF2B5EF4-FFF2-40B4-BE49-F238E27FC236}">
                      <a16:creationId xmlns:a16="http://schemas.microsoft.com/office/drawing/2014/main" id="{0BA723FF-42E9-386A-B4C9-6316811F29AC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36155" y="1145721"/>
                  <a:ext cx="24012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7" name="Freihand 46">
                  <a:extLst>
                    <a:ext uri="{FF2B5EF4-FFF2-40B4-BE49-F238E27FC236}">
                      <a16:creationId xmlns:a16="http://schemas.microsoft.com/office/drawing/2014/main" id="{8ADEA170-5EA2-C7CC-6DB3-75E6C817E83E}"/>
                    </a:ext>
                  </a:extLst>
                </p14:cNvPr>
                <p14:cNvContentPartPr/>
                <p14:nvPr/>
              </p14:nvContentPartPr>
              <p14:xfrm>
                <a:off x="448835" y="1106841"/>
                <a:ext cx="19800" cy="78840"/>
              </p14:xfrm>
            </p:contentPart>
          </mc:Choice>
          <mc:Fallback>
            <p:pic>
              <p:nvPicPr>
                <p:cNvPr id="47" name="Freihand 46">
                  <a:extLst>
                    <a:ext uri="{FF2B5EF4-FFF2-40B4-BE49-F238E27FC236}">
                      <a16:creationId xmlns:a16="http://schemas.microsoft.com/office/drawing/2014/main" id="{8ADEA170-5EA2-C7CC-6DB3-75E6C817E83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42715" y="1100721"/>
                  <a:ext cx="3204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21" name="Freihand 20">
                  <a:extLst>
                    <a:ext uri="{FF2B5EF4-FFF2-40B4-BE49-F238E27FC236}">
                      <a16:creationId xmlns:a16="http://schemas.microsoft.com/office/drawing/2014/main" id="{71298D45-C702-3CDD-1E8D-218FDE6DE069}"/>
                    </a:ext>
                  </a:extLst>
                </p14:cNvPr>
                <p14:cNvContentPartPr/>
                <p14:nvPr/>
              </p14:nvContentPartPr>
              <p14:xfrm>
                <a:off x="768515" y="1101081"/>
                <a:ext cx="266040" cy="204480"/>
              </p14:xfrm>
            </p:contentPart>
          </mc:Choice>
          <mc:Fallback>
            <p:pic>
              <p:nvPicPr>
                <p:cNvPr id="21" name="Freihand 20">
                  <a:extLst>
                    <a:ext uri="{FF2B5EF4-FFF2-40B4-BE49-F238E27FC236}">
                      <a16:creationId xmlns:a16="http://schemas.microsoft.com/office/drawing/2014/main" id="{71298D45-C702-3CDD-1E8D-218FDE6DE069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62395" y="1094961"/>
                  <a:ext cx="27828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22" name="Freihand 21">
                  <a:extLst>
                    <a:ext uri="{FF2B5EF4-FFF2-40B4-BE49-F238E27FC236}">
                      <a16:creationId xmlns:a16="http://schemas.microsoft.com/office/drawing/2014/main" id="{675D3FD0-486B-5702-4303-75740ADAC64F}"/>
                    </a:ext>
                  </a:extLst>
                </p14:cNvPr>
                <p14:cNvContentPartPr/>
                <p14:nvPr/>
              </p14:nvContentPartPr>
              <p14:xfrm>
                <a:off x="1021955" y="1111881"/>
                <a:ext cx="79200" cy="121680"/>
              </p14:xfrm>
            </p:contentPart>
          </mc:Choice>
          <mc:Fallback>
            <p:pic>
              <p:nvPicPr>
                <p:cNvPr id="22" name="Freihand 21">
                  <a:extLst>
                    <a:ext uri="{FF2B5EF4-FFF2-40B4-BE49-F238E27FC236}">
                      <a16:creationId xmlns:a16="http://schemas.microsoft.com/office/drawing/2014/main" id="{675D3FD0-486B-5702-4303-75740ADAC64F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015835" y="1105761"/>
                  <a:ext cx="9144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23" name="Freihand 22">
                  <a:extLst>
                    <a:ext uri="{FF2B5EF4-FFF2-40B4-BE49-F238E27FC236}">
                      <a16:creationId xmlns:a16="http://schemas.microsoft.com/office/drawing/2014/main" id="{D16CE0DB-B119-E019-EFDD-291647980C18}"/>
                    </a:ext>
                  </a:extLst>
                </p14:cNvPr>
                <p14:cNvContentPartPr/>
                <p14:nvPr/>
              </p14:nvContentPartPr>
              <p14:xfrm>
                <a:off x="1104395" y="1080561"/>
                <a:ext cx="58680" cy="118440"/>
              </p14:xfrm>
            </p:contentPart>
          </mc:Choice>
          <mc:Fallback>
            <p:pic>
              <p:nvPicPr>
                <p:cNvPr id="23" name="Freihand 22">
                  <a:extLst>
                    <a:ext uri="{FF2B5EF4-FFF2-40B4-BE49-F238E27FC236}">
                      <a16:creationId xmlns:a16="http://schemas.microsoft.com/office/drawing/2014/main" id="{D16CE0DB-B119-E019-EFDD-291647980C18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098275" y="1074441"/>
                  <a:ext cx="7092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24" name="Freihand 23">
                  <a:extLst>
                    <a:ext uri="{FF2B5EF4-FFF2-40B4-BE49-F238E27FC236}">
                      <a16:creationId xmlns:a16="http://schemas.microsoft.com/office/drawing/2014/main" id="{CD854159-0D99-955D-1C90-1BB19FADEB5C}"/>
                    </a:ext>
                  </a:extLst>
                </p14:cNvPr>
                <p14:cNvContentPartPr/>
                <p14:nvPr/>
              </p14:nvContentPartPr>
              <p14:xfrm>
                <a:off x="1182515" y="943401"/>
                <a:ext cx="160200" cy="207720"/>
              </p14:xfrm>
            </p:contentPart>
          </mc:Choice>
          <mc:Fallback>
            <p:pic>
              <p:nvPicPr>
                <p:cNvPr id="24" name="Freihand 23">
                  <a:extLst>
                    <a:ext uri="{FF2B5EF4-FFF2-40B4-BE49-F238E27FC236}">
                      <a16:creationId xmlns:a16="http://schemas.microsoft.com/office/drawing/2014/main" id="{CD854159-0D99-955D-1C90-1BB19FADEB5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176395" y="937281"/>
                  <a:ext cx="17244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50" name="Freihand 49">
                  <a:extLst>
                    <a:ext uri="{FF2B5EF4-FFF2-40B4-BE49-F238E27FC236}">
                      <a16:creationId xmlns:a16="http://schemas.microsoft.com/office/drawing/2014/main" id="{CF204540-5F4A-C111-ADA5-E76E2CC9EE53}"/>
                    </a:ext>
                  </a:extLst>
                </p14:cNvPr>
                <p14:cNvContentPartPr/>
                <p14:nvPr/>
              </p14:nvContentPartPr>
              <p14:xfrm>
                <a:off x="1683275" y="1249401"/>
                <a:ext cx="126720" cy="150840"/>
              </p14:xfrm>
            </p:contentPart>
          </mc:Choice>
          <mc:Fallback>
            <p:pic>
              <p:nvPicPr>
                <p:cNvPr id="50" name="Freihand 49">
                  <a:extLst>
                    <a:ext uri="{FF2B5EF4-FFF2-40B4-BE49-F238E27FC236}">
                      <a16:creationId xmlns:a16="http://schemas.microsoft.com/office/drawing/2014/main" id="{CF204540-5F4A-C111-ADA5-E76E2CC9EE53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677155" y="1243281"/>
                  <a:ext cx="13896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1" name="Freihand 50">
                  <a:extLst>
                    <a:ext uri="{FF2B5EF4-FFF2-40B4-BE49-F238E27FC236}">
                      <a16:creationId xmlns:a16="http://schemas.microsoft.com/office/drawing/2014/main" id="{2C06BB3A-FC6C-5224-585E-4962C76D2DF0}"/>
                    </a:ext>
                  </a:extLst>
                </p14:cNvPr>
                <p14:cNvContentPartPr/>
                <p14:nvPr/>
              </p14:nvContentPartPr>
              <p14:xfrm>
                <a:off x="1807115" y="1257681"/>
                <a:ext cx="138960" cy="96480"/>
              </p14:xfrm>
            </p:contentPart>
          </mc:Choice>
          <mc:Fallback>
            <p:pic>
              <p:nvPicPr>
                <p:cNvPr id="51" name="Freihand 50">
                  <a:extLst>
                    <a:ext uri="{FF2B5EF4-FFF2-40B4-BE49-F238E27FC236}">
                      <a16:creationId xmlns:a16="http://schemas.microsoft.com/office/drawing/2014/main" id="{2C06BB3A-FC6C-5224-585E-4962C76D2DF0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800995" y="1251561"/>
                  <a:ext cx="15120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2" name="Freihand 51">
                  <a:extLst>
                    <a:ext uri="{FF2B5EF4-FFF2-40B4-BE49-F238E27FC236}">
                      <a16:creationId xmlns:a16="http://schemas.microsoft.com/office/drawing/2014/main" id="{AACB8C22-48BE-9827-5F25-7F8CEE91558B}"/>
                    </a:ext>
                  </a:extLst>
                </p14:cNvPr>
                <p14:cNvContentPartPr/>
                <p14:nvPr/>
              </p14:nvContentPartPr>
              <p14:xfrm>
                <a:off x="1905035" y="1154721"/>
                <a:ext cx="80280" cy="159120"/>
              </p14:xfrm>
            </p:contentPart>
          </mc:Choice>
          <mc:Fallback>
            <p:pic>
              <p:nvPicPr>
                <p:cNvPr id="52" name="Freihand 51">
                  <a:extLst>
                    <a:ext uri="{FF2B5EF4-FFF2-40B4-BE49-F238E27FC236}">
                      <a16:creationId xmlns:a16="http://schemas.microsoft.com/office/drawing/2014/main" id="{AACB8C22-48BE-9827-5F25-7F8CEE91558B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898915" y="1148601"/>
                  <a:ext cx="9252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3" name="Freihand 52">
                  <a:extLst>
                    <a:ext uri="{FF2B5EF4-FFF2-40B4-BE49-F238E27FC236}">
                      <a16:creationId xmlns:a16="http://schemas.microsoft.com/office/drawing/2014/main" id="{F5A8ABEC-30A5-B30E-88CB-11152ADC0C33}"/>
                    </a:ext>
                  </a:extLst>
                </p14:cNvPr>
                <p14:cNvContentPartPr/>
                <p14:nvPr/>
              </p14:nvContentPartPr>
              <p14:xfrm>
                <a:off x="1917635" y="1166601"/>
                <a:ext cx="105480" cy="119520"/>
              </p14:xfrm>
            </p:contentPart>
          </mc:Choice>
          <mc:Fallback>
            <p:pic>
              <p:nvPicPr>
                <p:cNvPr id="53" name="Freihand 52">
                  <a:extLst>
                    <a:ext uri="{FF2B5EF4-FFF2-40B4-BE49-F238E27FC236}">
                      <a16:creationId xmlns:a16="http://schemas.microsoft.com/office/drawing/2014/main" id="{F5A8ABEC-30A5-B30E-88CB-11152ADC0C33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911515" y="1160481"/>
                  <a:ext cx="11772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54" name="Freihand 53">
                  <a:extLst>
                    <a:ext uri="{FF2B5EF4-FFF2-40B4-BE49-F238E27FC236}">
                      <a16:creationId xmlns:a16="http://schemas.microsoft.com/office/drawing/2014/main" id="{3F21E4A8-8D88-2A98-5CAB-E15A15A93C5C}"/>
                    </a:ext>
                  </a:extLst>
                </p14:cNvPr>
                <p14:cNvContentPartPr/>
                <p14:nvPr/>
              </p14:nvContentPartPr>
              <p14:xfrm>
                <a:off x="2034635" y="1188561"/>
                <a:ext cx="87480" cy="89280"/>
              </p14:xfrm>
            </p:contentPart>
          </mc:Choice>
          <mc:Fallback>
            <p:pic>
              <p:nvPicPr>
                <p:cNvPr id="54" name="Freihand 53">
                  <a:extLst>
                    <a:ext uri="{FF2B5EF4-FFF2-40B4-BE49-F238E27FC236}">
                      <a16:creationId xmlns:a16="http://schemas.microsoft.com/office/drawing/2014/main" id="{3F21E4A8-8D88-2A98-5CAB-E15A15A93C5C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2028515" y="1182441"/>
                  <a:ext cx="99720" cy="10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55" name="Freihand 54">
                  <a:extLst>
                    <a:ext uri="{FF2B5EF4-FFF2-40B4-BE49-F238E27FC236}">
                      <a16:creationId xmlns:a16="http://schemas.microsoft.com/office/drawing/2014/main" id="{6644B346-D2CD-9FB2-2745-80A1B36F6D42}"/>
                    </a:ext>
                  </a:extLst>
                </p14:cNvPr>
                <p14:cNvContentPartPr/>
                <p14:nvPr/>
              </p14:nvContentPartPr>
              <p14:xfrm>
                <a:off x="2125715" y="1161921"/>
                <a:ext cx="77400" cy="80640"/>
              </p14:xfrm>
            </p:contentPart>
          </mc:Choice>
          <mc:Fallback>
            <p:pic>
              <p:nvPicPr>
                <p:cNvPr id="55" name="Freihand 54">
                  <a:extLst>
                    <a:ext uri="{FF2B5EF4-FFF2-40B4-BE49-F238E27FC236}">
                      <a16:creationId xmlns:a16="http://schemas.microsoft.com/office/drawing/2014/main" id="{6644B346-D2CD-9FB2-2745-80A1B36F6D42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2119595" y="1155801"/>
                  <a:ext cx="8964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6" name="Freihand 55">
                  <a:extLst>
                    <a:ext uri="{FF2B5EF4-FFF2-40B4-BE49-F238E27FC236}">
                      <a16:creationId xmlns:a16="http://schemas.microsoft.com/office/drawing/2014/main" id="{10F1A437-6E03-F1CC-5B18-A17137B83225}"/>
                    </a:ext>
                  </a:extLst>
                </p14:cNvPr>
                <p14:cNvContentPartPr/>
                <p14:nvPr/>
              </p14:nvContentPartPr>
              <p14:xfrm>
                <a:off x="2179355" y="1067241"/>
                <a:ext cx="77400" cy="142560"/>
              </p14:xfrm>
            </p:contentPart>
          </mc:Choice>
          <mc:Fallback>
            <p:pic>
              <p:nvPicPr>
                <p:cNvPr id="56" name="Freihand 55">
                  <a:extLst>
                    <a:ext uri="{FF2B5EF4-FFF2-40B4-BE49-F238E27FC236}">
                      <a16:creationId xmlns:a16="http://schemas.microsoft.com/office/drawing/2014/main" id="{10F1A437-6E03-F1CC-5B18-A17137B83225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173235" y="1061121"/>
                  <a:ext cx="89640" cy="15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7" name="Freihand 56">
                  <a:extLst>
                    <a:ext uri="{FF2B5EF4-FFF2-40B4-BE49-F238E27FC236}">
                      <a16:creationId xmlns:a16="http://schemas.microsoft.com/office/drawing/2014/main" id="{3BAD9135-0632-A258-16A6-1FAD16806EDB}"/>
                    </a:ext>
                  </a:extLst>
                </p14:cNvPr>
                <p14:cNvContentPartPr/>
                <p14:nvPr/>
              </p14:nvContentPartPr>
              <p14:xfrm>
                <a:off x="2230475" y="1097841"/>
                <a:ext cx="123120" cy="82800"/>
              </p14:xfrm>
            </p:contentPart>
          </mc:Choice>
          <mc:Fallback>
            <p:pic>
              <p:nvPicPr>
                <p:cNvPr id="57" name="Freihand 56">
                  <a:extLst>
                    <a:ext uri="{FF2B5EF4-FFF2-40B4-BE49-F238E27FC236}">
                      <a16:creationId xmlns:a16="http://schemas.microsoft.com/office/drawing/2014/main" id="{3BAD9135-0632-A258-16A6-1FAD16806EDB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224355" y="1091721"/>
                  <a:ext cx="13536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1070" name="Freihand 1069">
                  <a:extLst>
                    <a:ext uri="{FF2B5EF4-FFF2-40B4-BE49-F238E27FC236}">
                      <a16:creationId xmlns:a16="http://schemas.microsoft.com/office/drawing/2014/main" id="{364DFEAC-93A0-384A-DC17-36F8704B3B2C}"/>
                    </a:ext>
                  </a:extLst>
                </p14:cNvPr>
                <p14:cNvContentPartPr/>
                <p14:nvPr/>
              </p14:nvContentPartPr>
              <p14:xfrm>
                <a:off x="1912832" y="1378835"/>
                <a:ext cx="82800" cy="678960"/>
              </p14:xfrm>
            </p:contentPart>
          </mc:Choice>
          <mc:Fallback>
            <p:pic>
              <p:nvPicPr>
                <p:cNvPr id="1070" name="Freihand 1069">
                  <a:extLst>
                    <a:ext uri="{FF2B5EF4-FFF2-40B4-BE49-F238E27FC236}">
                      <a16:creationId xmlns:a16="http://schemas.microsoft.com/office/drawing/2014/main" id="{364DFEAC-93A0-384A-DC17-36F8704B3B2C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906712" y="1372715"/>
                  <a:ext cx="95040" cy="69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1072" name="Freihand 1071">
                  <a:extLst>
                    <a:ext uri="{FF2B5EF4-FFF2-40B4-BE49-F238E27FC236}">
                      <a16:creationId xmlns:a16="http://schemas.microsoft.com/office/drawing/2014/main" id="{A4400A35-8AC6-09EA-C86C-81F1B9B9BD1E}"/>
                    </a:ext>
                  </a:extLst>
                </p14:cNvPr>
                <p14:cNvContentPartPr/>
                <p14:nvPr/>
              </p14:nvContentPartPr>
              <p14:xfrm>
                <a:off x="2197952" y="2209355"/>
                <a:ext cx="3600" cy="2520"/>
              </p14:xfrm>
            </p:contentPart>
          </mc:Choice>
          <mc:Fallback>
            <p:pic>
              <p:nvPicPr>
                <p:cNvPr id="1072" name="Freihand 1071">
                  <a:extLst>
                    <a:ext uri="{FF2B5EF4-FFF2-40B4-BE49-F238E27FC236}">
                      <a16:creationId xmlns:a16="http://schemas.microsoft.com/office/drawing/2014/main" id="{A4400A35-8AC6-09EA-C86C-81F1B9B9BD1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191832" y="2203235"/>
                  <a:ext cx="15840" cy="1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1073" name="Freihand 1072">
                  <a:extLst>
                    <a:ext uri="{FF2B5EF4-FFF2-40B4-BE49-F238E27FC236}">
                      <a16:creationId xmlns:a16="http://schemas.microsoft.com/office/drawing/2014/main" id="{46D69163-46C9-A5BF-C2CF-070E8268D564}"/>
                    </a:ext>
                  </a:extLst>
                </p14:cNvPr>
                <p14:cNvContentPartPr/>
                <p14:nvPr/>
              </p14:nvContentPartPr>
              <p14:xfrm>
                <a:off x="1433312" y="2154995"/>
                <a:ext cx="763560" cy="150840"/>
              </p14:xfrm>
            </p:contentPart>
          </mc:Choice>
          <mc:Fallback>
            <p:pic>
              <p:nvPicPr>
                <p:cNvPr id="1073" name="Freihand 1072">
                  <a:extLst>
                    <a:ext uri="{FF2B5EF4-FFF2-40B4-BE49-F238E27FC236}">
                      <a16:creationId xmlns:a16="http://schemas.microsoft.com/office/drawing/2014/main" id="{46D69163-46C9-A5BF-C2CF-070E8268D564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1427192" y="2148875"/>
                  <a:ext cx="775800" cy="16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1077" name="Freihand 1076">
                  <a:extLst>
                    <a:ext uri="{FF2B5EF4-FFF2-40B4-BE49-F238E27FC236}">
                      <a16:creationId xmlns:a16="http://schemas.microsoft.com/office/drawing/2014/main" id="{D225C802-23AB-E9BE-7EBA-659D49B0A8D0}"/>
                    </a:ext>
                  </a:extLst>
                </p14:cNvPr>
                <p14:cNvContentPartPr/>
                <p14:nvPr/>
              </p14:nvContentPartPr>
              <p14:xfrm>
                <a:off x="1318171" y="700998"/>
                <a:ext cx="316440" cy="750600"/>
              </p14:xfrm>
            </p:contentPart>
          </mc:Choice>
          <mc:Fallback>
            <p:pic>
              <p:nvPicPr>
                <p:cNvPr id="1077" name="Freihand 1076">
                  <a:extLst>
                    <a:ext uri="{FF2B5EF4-FFF2-40B4-BE49-F238E27FC236}">
                      <a16:creationId xmlns:a16="http://schemas.microsoft.com/office/drawing/2014/main" id="{D225C802-23AB-E9BE-7EBA-659D49B0A8D0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312051" y="694878"/>
                  <a:ext cx="328680" cy="762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9">
            <p14:nvContentPartPr>
              <p14:cNvPr id="1079" name="Freihand 1078">
                <a:extLst>
                  <a:ext uri="{FF2B5EF4-FFF2-40B4-BE49-F238E27FC236}">
                    <a16:creationId xmlns:a16="http://schemas.microsoft.com/office/drawing/2014/main" id="{BE12D477-089E-B7D8-56F3-050AF02126CD}"/>
                  </a:ext>
                </a:extLst>
              </p14:cNvPr>
              <p14:cNvContentPartPr/>
              <p14:nvPr/>
            </p14:nvContentPartPr>
            <p14:xfrm>
              <a:off x="3704546" y="2441769"/>
              <a:ext cx="1715760" cy="409680"/>
            </p14:xfrm>
          </p:contentPart>
        </mc:Choice>
        <mc:Fallback>
          <p:pic>
            <p:nvPicPr>
              <p:cNvPr id="1079" name="Freihand 1078">
                <a:extLst>
                  <a:ext uri="{FF2B5EF4-FFF2-40B4-BE49-F238E27FC236}">
                    <a16:creationId xmlns:a16="http://schemas.microsoft.com/office/drawing/2014/main" id="{BE12D477-089E-B7D8-56F3-050AF02126CD}"/>
                  </a:ext>
                </a:extLst>
              </p:cNvPr>
              <p:cNvPicPr/>
              <p:nvPr/>
            </p:nvPicPr>
            <p:blipFill>
              <a:blip r:embed="rId100"/>
              <a:stretch>
                <a:fillRect/>
              </a:stretch>
            </p:blipFill>
            <p:spPr>
              <a:xfrm>
                <a:off x="3698426" y="2435649"/>
                <a:ext cx="1728000" cy="421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106" name="Gruppieren 1105">
            <a:extLst>
              <a:ext uri="{FF2B5EF4-FFF2-40B4-BE49-F238E27FC236}">
                <a16:creationId xmlns:a16="http://schemas.microsoft.com/office/drawing/2014/main" id="{F8617777-D888-F0E3-570D-35AF09539833}"/>
              </a:ext>
            </a:extLst>
          </p:cNvPr>
          <p:cNvGrpSpPr/>
          <p:nvPr/>
        </p:nvGrpSpPr>
        <p:grpSpPr>
          <a:xfrm>
            <a:off x="3194820" y="382440"/>
            <a:ext cx="1701000" cy="1117800"/>
            <a:chOff x="3194820" y="382440"/>
            <a:chExt cx="1701000" cy="1117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1097" name="Freihand 1096">
                  <a:extLst>
                    <a:ext uri="{FF2B5EF4-FFF2-40B4-BE49-F238E27FC236}">
                      <a16:creationId xmlns:a16="http://schemas.microsoft.com/office/drawing/2014/main" id="{86D23250-0893-3623-75B9-2B571EBA79DF}"/>
                    </a:ext>
                  </a:extLst>
                </p14:cNvPr>
                <p14:cNvContentPartPr/>
                <p14:nvPr/>
              </p14:nvContentPartPr>
              <p14:xfrm>
                <a:off x="3194820" y="685920"/>
                <a:ext cx="677160" cy="814320"/>
              </p14:xfrm>
            </p:contentPart>
          </mc:Choice>
          <mc:Fallback>
            <p:pic>
              <p:nvPicPr>
                <p:cNvPr id="1097" name="Freihand 1096">
                  <a:extLst>
                    <a:ext uri="{FF2B5EF4-FFF2-40B4-BE49-F238E27FC236}">
                      <a16:creationId xmlns:a16="http://schemas.microsoft.com/office/drawing/2014/main" id="{86D23250-0893-3623-75B9-2B571EBA79DF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3188700" y="679800"/>
                  <a:ext cx="689400" cy="82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1098" name="Freihand 1097">
                  <a:extLst>
                    <a:ext uri="{FF2B5EF4-FFF2-40B4-BE49-F238E27FC236}">
                      <a16:creationId xmlns:a16="http://schemas.microsoft.com/office/drawing/2014/main" id="{EFF338B6-8D4D-86BD-52C1-BDA6F6BBD09E}"/>
                    </a:ext>
                  </a:extLst>
                </p14:cNvPr>
                <p14:cNvContentPartPr/>
                <p14:nvPr/>
              </p14:nvContentPartPr>
              <p14:xfrm>
                <a:off x="3883140" y="589440"/>
                <a:ext cx="192600" cy="155880"/>
              </p14:xfrm>
            </p:contentPart>
          </mc:Choice>
          <mc:Fallback>
            <p:pic>
              <p:nvPicPr>
                <p:cNvPr id="1098" name="Freihand 1097">
                  <a:extLst>
                    <a:ext uri="{FF2B5EF4-FFF2-40B4-BE49-F238E27FC236}">
                      <a16:creationId xmlns:a16="http://schemas.microsoft.com/office/drawing/2014/main" id="{EFF338B6-8D4D-86BD-52C1-BDA6F6BBD09E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3877020" y="583320"/>
                  <a:ext cx="20484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1099" name="Freihand 1098">
                  <a:extLst>
                    <a:ext uri="{FF2B5EF4-FFF2-40B4-BE49-F238E27FC236}">
                      <a16:creationId xmlns:a16="http://schemas.microsoft.com/office/drawing/2014/main" id="{E6B70DDB-EFBF-98D4-A60B-F9AB000E6ED4}"/>
                    </a:ext>
                  </a:extLst>
                </p14:cNvPr>
                <p14:cNvContentPartPr/>
                <p14:nvPr/>
              </p14:nvContentPartPr>
              <p14:xfrm>
                <a:off x="4073220" y="536880"/>
                <a:ext cx="104760" cy="139680"/>
              </p14:xfrm>
            </p:contentPart>
          </mc:Choice>
          <mc:Fallback>
            <p:pic>
              <p:nvPicPr>
                <p:cNvPr id="1099" name="Freihand 1098">
                  <a:extLst>
                    <a:ext uri="{FF2B5EF4-FFF2-40B4-BE49-F238E27FC236}">
                      <a16:creationId xmlns:a16="http://schemas.microsoft.com/office/drawing/2014/main" id="{E6B70DDB-EFBF-98D4-A60B-F9AB000E6ED4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4067100" y="530760"/>
                  <a:ext cx="11700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1100" name="Freihand 1099">
                  <a:extLst>
                    <a:ext uri="{FF2B5EF4-FFF2-40B4-BE49-F238E27FC236}">
                      <a16:creationId xmlns:a16="http://schemas.microsoft.com/office/drawing/2014/main" id="{5C0B6B89-48F6-B6A1-2B59-6735944C9B72}"/>
                    </a:ext>
                  </a:extLst>
                </p14:cNvPr>
                <p14:cNvContentPartPr/>
                <p14:nvPr/>
              </p14:nvContentPartPr>
              <p14:xfrm>
                <a:off x="4299300" y="485760"/>
                <a:ext cx="56520" cy="119520"/>
              </p14:xfrm>
            </p:contentPart>
          </mc:Choice>
          <mc:Fallback>
            <p:pic>
              <p:nvPicPr>
                <p:cNvPr id="1100" name="Freihand 1099">
                  <a:extLst>
                    <a:ext uri="{FF2B5EF4-FFF2-40B4-BE49-F238E27FC236}">
                      <a16:creationId xmlns:a16="http://schemas.microsoft.com/office/drawing/2014/main" id="{5C0B6B89-48F6-B6A1-2B59-6735944C9B72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4293180" y="479640"/>
                  <a:ext cx="68760" cy="13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1101" name="Freihand 1100">
                  <a:extLst>
                    <a:ext uri="{FF2B5EF4-FFF2-40B4-BE49-F238E27FC236}">
                      <a16:creationId xmlns:a16="http://schemas.microsoft.com/office/drawing/2014/main" id="{F62FA345-7532-BDBE-754C-F638A1812E61}"/>
                    </a:ext>
                  </a:extLst>
                </p14:cNvPr>
                <p14:cNvContentPartPr/>
                <p14:nvPr/>
              </p14:nvContentPartPr>
              <p14:xfrm>
                <a:off x="4233420" y="460560"/>
                <a:ext cx="118080" cy="59040"/>
              </p14:xfrm>
            </p:contentPart>
          </mc:Choice>
          <mc:Fallback>
            <p:pic>
              <p:nvPicPr>
                <p:cNvPr id="1101" name="Freihand 1100">
                  <a:extLst>
                    <a:ext uri="{FF2B5EF4-FFF2-40B4-BE49-F238E27FC236}">
                      <a16:creationId xmlns:a16="http://schemas.microsoft.com/office/drawing/2014/main" id="{F62FA345-7532-BDBE-754C-F638A1812E61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4227300" y="454440"/>
                  <a:ext cx="13032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1102" name="Freihand 1101">
                  <a:extLst>
                    <a:ext uri="{FF2B5EF4-FFF2-40B4-BE49-F238E27FC236}">
                      <a16:creationId xmlns:a16="http://schemas.microsoft.com/office/drawing/2014/main" id="{7235AA81-DF74-899B-984B-98CF61576E70}"/>
                    </a:ext>
                  </a:extLst>
                </p14:cNvPr>
                <p14:cNvContentPartPr/>
                <p14:nvPr/>
              </p14:nvContentPartPr>
              <p14:xfrm>
                <a:off x="4393980" y="476760"/>
                <a:ext cx="78480" cy="99720"/>
              </p14:xfrm>
            </p:contentPart>
          </mc:Choice>
          <mc:Fallback>
            <p:pic>
              <p:nvPicPr>
                <p:cNvPr id="1102" name="Freihand 1101">
                  <a:extLst>
                    <a:ext uri="{FF2B5EF4-FFF2-40B4-BE49-F238E27FC236}">
                      <a16:creationId xmlns:a16="http://schemas.microsoft.com/office/drawing/2014/main" id="{7235AA81-DF74-899B-984B-98CF61576E70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4387860" y="470640"/>
                  <a:ext cx="90720" cy="11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1103" name="Freihand 1102">
                  <a:extLst>
                    <a:ext uri="{FF2B5EF4-FFF2-40B4-BE49-F238E27FC236}">
                      <a16:creationId xmlns:a16="http://schemas.microsoft.com/office/drawing/2014/main" id="{DA33E686-F0DF-FF62-6490-B7793FEA6617}"/>
                    </a:ext>
                  </a:extLst>
                </p14:cNvPr>
                <p14:cNvContentPartPr/>
                <p14:nvPr/>
              </p14:nvContentPartPr>
              <p14:xfrm>
                <a:off x="4500180" y="460200"/>
                <a:ext cx="107280" cy="97560"/>
              </p14:xfrm>
            </p:contentPart>
          </mc:Choice>
          <mc:Fallback>
            <p:pic>
              <p:nvPicPr>
                <p:cNvPr id="1103" name="Freihand 1102">
                  <a:extLst>
                    <a:ext uri="{FF2B5EF4-FFF2-40B4-BE49-F238E27FC236}">
                      <a16:creationId xmlns:a16="http://schemas.microsoft.com/office/drawing/2014/main" id="{DA33E686-F0DF-FF62-6490-B7793FEA6617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4494060" y="454080"/>
                  <a:ext cx="119520" cy="10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1104" name="Freihand 1103">
                  <a:extLst>
                    <a:ext uri="{FF2B5EF4-FFF2-40B4-BE49-F238E27FC236}">
                      <a16:creationId xmlns:a16="http://schemas.microsoft.com/office/drawing/2014/main" id="{E5B8AC5B-C871-2B2E-41BE-138E13DA1138}"/>
                    </a:ext>
                  </a:extLst>
                </p14:cNvPr>
                <p14:cNvContentPartPr/>
                <p14:nvPr/>
              </p14:nvContentPartPr>
              <p14:xfrm>
                <a:off x="4617900" y="441480"/>
                <a:ext cx="178200" cy="100080"/>
              </p14:xfrm>
            </p:contentPart>
          </mc:Choice>
          <mc:Fallback>
            <p:pic>
              <p:nvPicPr>
                <p:cNvPr id="1104" name="Freihand 1103">
                  <a:extLst>
                    <a:ext uri="{FF2B5EF4-FFF2-40B4-BE49-F238E27FC236}">
                      <a16:creationId xmlns:a16="http://schemas.microsoft.com/office/drawing/2014/main" id="{E5B8AC5B-C871-2B2E-41BE-138E13DA1138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4611780" y="435360"/>
                  <a:ext cx="19044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1105" name="Freihand 1104">
                  <a:extLst>
                    <a:ext uri="{FF2B5EF4-FFF2-40B4-BE49-F238E27FC236}">
                      <a16:creationId xmlns:a16="http://schemas.microsoft.com/office/drawing/2014/main" id="{DD71EFB2-A9A8-9A49-4526-3DC4F8165116}"/>
                    </a:ext>
                  </a:extLst>
                </p14:cNvPr>
                <p14:cNvContentPartPr/>
                <p14:nvPr/>
              </p14:nvContentPartPr>
              <p14:xfrm>
                <a:off x="4800780" y="382440"/>
                <a:ext cx="95040" cy="130680"/>
              </p14:xfrm>
            </p:contentPart>
          </mc:Choice>
          <mc:Fallback>
            <p:pic>
              <p:nvPicPr>
                <p:cNvPr id="1105" name="Freihand 1104">
                  <a:extLst>
                    <a:ext uri="{FF2B5EF4-FFF2-40B4-BE49-F238E27FC236}">
                      <a16:creationId xmlns:a16="http://schemas.microsoft.com/office/drawing/2014/main" id="{DD71EFB2-A9A8-9A49-4526-3DC4F8165116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4794660" y="376320"/>
                  <a:ext cx="107280" cy="142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9">
            <p14:nvContentPartPr>
              <p14:cNvPr id="1107" name="Freihand 1106">
                <a:extLst>
                  <a:ext uri="{FF2B5EF4-FFF2-40B4-BE49-F238E27FC236}">
                    <a16:creationId xmlns:a16="http://schemas.microsoft.com/office/drawing/2014/main" id="{94F53916-F1EA-1588-83E6-191E420E5A5A}"/>
                  </a:ext>
                </a:extLst>
              </p14:cNvPr>
              <p14:cNvContentPartPr/>
              <p14:nvPr/>
            </p14:nvContentPartPr>
            <p14:xfrm>
              <a:off x="3324420" y="608880"/>
              <a:ext cx="54360" cy="533880"/>
            </p14:xfrm>
          </p:contentPart>
        </mc:Choice>
        <mc:Fallback>
          <p:pic>
            <p:nvPicPr>
              <p:cNvPr id="1107" name="Freihand 1106">
                <a:extLst>
                  <a:ext uri="{FF2B5EF4-FFF2-40B4-BE49-F238E27FC236}">
                    <a16:creationId xmlns:a16="http://schemas.microsoft.com/office/drawing/2014/main" id="{94F53916-F1EA-1588-83E6-191E420E5A5A}"/>
                  </a:ext>
                </a:extLst>
              </p:cNvPr>
              <p:cNvPicPr/>
              <p:nvPr/>
            </p:nvPicPr>
            <p:blipFill>
              <a:blip r:embed="rId120"/>
              <a:stretch>
                <a:fillRect/>
              </a:stretch>
            </p:blipFill>
            <p:spPr>
              <a:xfrm>
                <a:off x="3318300" y="602760"/>
                <a:ext cx="66600" cy="546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119" name="Gruppieren 1118">
            <a:extLst>
              <a:ext uri="{FF2B5EF4-FFF2-40B4-BE49-F238E27FC236}">
                <a16:creationId xmlns:a16="http://schemas.microsoft.com/office/drawing/2014/main" id="{1DA61D5E-D603-EC8D-015C-6C3CC1FFE009}"/>
              </a:ext>
            </a:extLst>
          </p:cNvPr>
          <p:cNvGrpSpPr/>
          <p:nvPr/>
        </p:nvGrpSpPr>
        <p:grpSpPr>
          <a:xfrm>
            <a:off x="3033900" y="430680"/>
            <a:ext cx="493200" cy="249120"/>
            <a:chOff x="3033900" y="430680"/>
            <a:chExt cx="493200" cy="249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1114" name="Freihand 1113">
                  <a:extLst>
                    <a:ext uri="{FF2B5EF4-FFF2-40B4-BE49-F238E27FC236}">
                      <a16:creationId xmlns:a16="http://schemas.microsoft.com/office/drawing/2014/main" id="{D982F94B-E282-469C-FF52-235CD70CBAC0}"/>
                    </a:ext>
                  </a:extLst>
                </p14:cNvPr>
                <p14:cNvContentPartPr/>
                <p14:nvPr/>
              </p14:nvContentPartPr>
              <p14:xfrm>
                <a:off x="3033900" y="485760"/>
                <a:ext cx="116640" cy="194040"/>
              </p14:xfrm>
            </p:contentPart>
          </mc:Choice>
          <mc:Fallback>
            <p:pic>
              <p:nvPicPr>
                <p:cNvPr id="1114" name="Freihand 1113">
                  <a:extLst>
                    <a:ext uri="{FF2B5EF4-FFF2-40B4-BE49-F238E27FC236}">
                      <a16:creationId xmlns:a16="http://schemas.microsoft.com/office/drawing/2014/main" id="{D982F94B-E282-469C-FF52-235CD70CBAC0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3027780" y="479640"/>
                  <a:ext cx="12888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1115" name="Freihand 1114">
                  <a:extLst>
                    <a:ext uri="{FF2B5EF4-FFF2-40B4-BE49-F238E27FC236}">
                      <a16:creationId xmlns:a16="http://schemas.microsoft.com/office/drawing/2014/main" id="{523BDD80-806D-0C30-8E25-F1ADFBFF9BF7}"/>
                    </a:ext>
                  </a:extLst>
                </p14:cNvPr>
                <p14:cNvContentPartPr/>
                <p14:nvPr/>
              </p14:nvContentPartPr>
              <p14:xfrm>
                <a:off x="3040740" y="558480"/>
                <a:ext cx="98280" cy="65880"/>
              </p14:xfrm>
            </p:contentPart>
          </mc:Choice>
          <mc:Fallback>
            <p:pic>
              <p:nvPicPr>
                <p:cNvPr id="1115" name="Freihand 1114">
                  <a:extLst>
                    <a:ext uri="{FF2B5EF4-FFF2-40B4-BE49-F238E27FC236}">
                      <a16:creationId xmlns:a16="http://schemas.microsoft.com/office/drawing/2014/main" id="{523BDD80-806D-0C30-8E25-F1ADFBFF9BF7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3034620" y="552360"/>
                  <a:ext cx="11052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1116" name="Freihand 1115">
                  <a:extLst>
                    <a:ext uri="{FF2B5EF4-FFF2-40B4-BE49-F238E27FC236}">
                      <a16:creationId xmlns:a16="http://schemas.microsoft.com/office/drawing/2014/main" id="{B6722315-1DAC-E018-68E1-3E1CFF969031}"/>
                    </a:ext>
                  </a:extLst>
                </p14:cNvPr>
                <p14:cNvContentPartPr/>
                <p14:nvPr/>
              </p14:nvContentPartPr>
              <p14:xfrm>
                <a:off x="3161700" y="509160"/>
                <a:ext cx="82800" cy="97920"/>
              </p14:xfrm>
            </p:contentPart>
          </mc:Choice>
          <mc:Fallback>
            <p:pic>
              <p:nvPicPr>
                <p:cNvPr id="1116" name="Freihand 1115">
                  <a:extLst>
                    <a:ext uri="{FF2B5EF4-FFF2-40B4-BE49-F238E27FC236}">
                      <a16:creationId xmlns:a16="http://schemas.microsoft.com/office/drawing/2014/main" id="{B6722315-1DAC-E018-68E1-3E1CFF969031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3155580" y="503040"/>
                  <a:ext cx="95040" cy="11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1117" name="Freihand 1116">
                  <a:extLst>
                    <a:ext uri="{FF2B5EF4-FFF2-40B4-BE49-F238E27FC236}">
                      <a16:creationId xmlns:a16="http://schemas.microsoft.com/office/drawing/2014/main" id="{365F3797-3688-65E9-CA9A-FA36E5C4547F}"/>
                    </a:ext>
                  </a:extLst>
                </p14:cNvPr>
                <p14:cNvContentPartPr/>
                <p14:nvPr/>
              </p14:nvContentPartPr>
              <p14:xfrm>
                <a:off x="3248820" y="472080"/>
                <a:ext cx="67680" cy="98640"/>
              </p14:xfrm>
            </p:contentPart>
          </mc:Choice>
          <mc:Fallback>
            <p:pic>
              <p:nvPicPr>
                <p:cNvPr id="1117" name="Freihand 1116">
                  <a:extLst>
                    <a:ext uri="{FF2B5EF4-FFF2-40B4-BE49-F238E27FC236}">
                      <a16:creationId xmlns:a16="http://schemas.microsoft.com/office/drawing/2014/main" id="{365F3797-3688-65E9-CA9A-FA36E5C4547F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3242700" y="465960"/>
                  <a:ext cx="79920" cy="11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1118" name="Freihand 1117">
                  <a:extLst>
                    <a:ext uri="{FF2B5EF4-FFF2-40B4-BE49-F238E27FC236}">
                      <a16:creationId xmlns:a16="http://schemas.microsoft.com/office/drawing/2014/main" id="{1985DE53-42B5-A440-9318-82BA7B3D7DBB}"/>
                    </a:ext>
                  </a:extLst>
                </p14:cNvPr>
                <p14:cNvContentPartPr/>
                <p14:nvPr/>
              </p14:nvContentPartPr>
              <p14:xfrm>
                <a:off x="3319020" y="430680"/>
                <a:ext cx="208080" cy="122040"/>
              </p14:xfrm>
            </p:contentPart>
          </mc:Choice>
          <mc:Fallback>
            <p:pic>
              <p:nvPicPr>
                <p:cNvPr id="1118" name="Freihand 1117">
                  <a:extLst>
                    <a:ext uri="{FF2B5EF4-FFF2-40B4-BE49-F238E27FC236}">
                      <a16:creationId xmlns:a16="http://schemas.microsoft.com/office/drawing/2014/main" id="{1985DE53-42B5-A440-9318-82BA7B3D7DBB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3312900" y="424560"/>
                  <a:ext cx="220320" cy="134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31">
            <p14:nvContentPartPr>
              <p14:cNvPr id="1120" name="Freihand 1119">
                <a:extLst>
                  <a:ext uri="{FF2B5EF4-FFF2-40B4-BE49-F238E27FC236}">
                    <a16:creationId xmlns:a16="http://schemas.microsoft.com/office/drawing/2014/main" id="{2625C538-6CE1-463C-B8B9-9C903B546A4F}"/>
                  </a:ext>
                </a:extLst>
              </p14:cNvPr>
              <p14:cNvContentPartPr/>
              <p14:nvPr/>
            </p14:nvContentPartPr>
            <p14:xfrm>
              <a:off x="3597660" y="885720"/>
              <a:ext cx="664920" cy="412200"/>
            </p14:xfrm>
          </p:contentPart>
        </mc:Choice>
        <mc:Fallback>
          <p:pic>
            <p:nvPicPr>
              <p:cNvPr id="1120" name="Freihand 1119">
                <a:extLst>
                  <a:ext uri="{FF2B5EF4-FFF2-40B4-BE49-F238E27FC236}">
                    <a16:creationId xmlns:a16="http://schemas.microsoft.com/office/drawing/2014/main" id="{2625C538-6CE1-463C-B8B9-9C903B546A4F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3591540" y="879600"/>
                <a:ext cx="677160" cy="42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3">
            <p14:nvContentPartPr>
              <p14:cNvPr id="1128" name="Freihand 1127">
                <a:extLst>
                  <a:ext uri="{FF2B5EF4-FFF2-40B4-BE49-F238E27FC236}">
                    <a16:creationId xmlns:a16="http://schemas.microsoft.com/office/drawing/2014/main" id="{E6CBC1D7-3254-1F12-E3E2-E23E5BA5C573}"/>
                  </a:ext>
                </a:extLst>
              </p14:cNvPr>
              <p14:cNvContentPartPr/>
              <p14:nvPr/>
            </p14:nvContentPartPr>
            <p14:xfrm>
              <a:off x="3947940" y="2861400"/>
              <a:ext cx="2880" cy="3240"/>
            </p14:xfrm>
          </p:contentPart>
        </mc:Choice>
        <mc:Fallback>
          <p:pic>
            <p:nvPicPr>
              <p:cNvPr id="1128" name="Freihand 1127">
                <a:extLst>
                  <a:ext uri="{FF2B5EF4-FFF2-40B4-BE49-F238E27FC236}">
                    <a16:creationId xmlns:a16="http://schemas.microsoft.com/office/drawing/2014/main" id="{E6CBC1D7-3254-1F12-E3E2-E23E5BA5C57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41820" y="2855280"/>
                <a:ext cx="15120" cy="1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4">
            <p14:nvContentPartPr>
              <p14:cNvPr id="1131" name="Freihand 1130">
                <a:extLst>
                  <a:ext uri="{FF2B5EF4-FFF2-40B4-BE49-F238E27FC236}">
                    <a16:creationId xmlns:a16="http://schemas.microsoft.com/office/drawing/2014/main" id="{79677E66-E0B7-7D05-8F6B-07160D91768D}"/>
                  </a:ext>
                </a:extLst>
              </p14:cNvPr>
              <p14:cNvContentPartPr/>
              <p14:nvPr/>
            </p14:nvContentPartPr>
            <p14:xfrm>
              <a:off x="3990124" y="1557285"/>
              <a:ext cx="455040" cy="1301040"/>
            </p14:xfrm>
          </p:contentPart>
        </mc:Choice>
        <mc:Fallback>
          <p:pic>
            <p:nvPicPr>
              <p:cNvPr id="1131" name="Freihand 1130">
                <a:extLst>
                  <a:ext uri="{FF2B5EF4-FFF2-40B4-BE49-F238E27FC236}">
                    <a16:creationId xmlns:a16="http://schemas.microsoft.com/office/drawing/2014/main" id="{79677E66-E0B7-7D05-8F6B-07160D91768D}"/>
                  </a:ext>
                </a:extLst>
              </p:cNvPr>
              <p:cNvPicPr/>
              <p:nvPr/>
            </p:nvPicPr>
            <p:blipFill>
              <a:blip r:embed="rId135"/>
              <a:stretch>
                <a:fillRect/>
              </a:stretch>
            </p:blipFill>
            <p:spPr>
              <a:xfrm>
                <a:off x="3984004" y="1551165"/>
                <a:ext cx="467280" cy="131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6">
            <p14:nvContentPartPr>
              <p14:cNvPr id="1133" name="Freihand 1132">
                <a:extLst>
                  <a:ext uri="{FF2B5EF4-FFF2-40B4-BE49-F238E27FC236}">
                    <a16:creationId xmlns:a16="http://schemas.microsoft.com/office/drawing/2014/main" id="{83CA3203-6F32-9812-1278-EE4FB916E2E1}"/>
                  </a:ext>
                </a:extLst>
              </p14:cNvPr>
              <p14:cNvContentPartPr/>
              <p14:nvPr/>
            </p14:nvContentPartPr>
            <p14:xfrm>
              <a:off x="3812695" y="2853822"/>
              <a:ext cx="166320" cy="647640"/>
            </p14:xfrm>
          </p:contentPart>
        </mc:Choice>
        <mc:Fallback>
          <p:pic>
            <p:nvPicPr>
              <p:cNvPr id="1133" name="Freihand 1132">
                <a:extLst>
                  <a:ext uri="{FF2B5EF4-FFF2-40B4-BE49-F238E27FC236}">
                    <a16:creationId xmlns:a16="http://schemas.microsoft.com/office/drawing/2014/main" id="{83CA3203-6F32-9812-1278-EE4FB916E2E1}"/>
                  </a:ext>
                </a:extLst>
              </p:cNvPr>
              <p:cNvPicPr/>
              <p:nvPr/>
            </p:nvPicPr>
            <p:blipFill>
              <a:blip r:embed="rId137"/>
              <a:stretch>
                <a:fillRect/>
              </a:stretch>
            </p:blipFill>
            <p:spPr>
              <a:xfrm>
                <a:off x="3806575" y="2847702"/>
                <a:ext cx="178560" cy="65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8">
            <p14:nvContentPartPr>
              <p14:cNvPr id="1172" name="Freihand 1171">
                <a:extLst>
                  <a:ext uri="{FF2B5EF4-FFF2-40B4-BE49-F238E27FC236}">
                    <a16:creationId xmlns:a16="http://schemas.microsoft.com/office/drawing/2014/main" id="{869323BD-11CD-7633-65A3-1357E95728BB}"/>
                  </a:ext>
                </a:extLst>
              </p14:cNvPr>
              <p14:cNvContentPartPr/>
              <p14:nvPr/>
            </p14:nvContentPartPr>
            <p14:xfrm>
              <a:off x="1367569" y="2989204"/>
              <a:ext cx="621720" cy="1037160"/>
            </p14:xfrm>
          </p:contentPart>
        </mc:Choice>
        <mc:Fallback>
          <p:pic>
            <p:nvPicPr>
              <p:cNvPr id="1172" name="Freihand 1171">
                <a:extLst>
                  <a:ext uri="{FF2B5EF4-FFF2-40B4-BE49-F238E27FC236}">
                    <a16:creationId xmlns:a16="http://schemas.microsoft.com/office/drawing/2014/main" id="{869323BD-11CD-7633-65A3-1357E95728BB}"/>
                  </a:ext>
                </a:extLst>
              </p:cNvPr>
              <p:cNvPicPr/>
              <p:nvPr/>
            </p:nvPicPr>
            <p:blipFill>
              <a:blip r:embed="rId139"/>
              <a:stretch>
                <a:fillRect/>
              </a:stretch>
            </p:blipFill>
            <p:spPr>
              <a:xfrm>
                <a:off x="1361449" y="2983084"/>
                <a:ext cx="633960" cy="104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0">
            <p14:nvContentPartPr>
              <p14:cNvPr id="1186" name="Freihand 1185">
                <a:extLst>
                  <a:ext uri="{FF2B5EF4-FFF2-40B4-BE49-F238E27FC236}">
                    <a16:creationId xmlns:a16="http://schemas.microsoft.com/office/drawing/2014/main" id="{9ED8201A-AC32-25F5-B979-D43CFA9ACFC6}"/>
                  </a:ext>
                </a:extLst>
              </p14:cNvPr>
              <p14:cNvContentPartPr/>
              <p14:nvPr/>
            </p14:nvContentPartPr>
            <p14:xfrm>
              <a:off x="1701955" y="3189240"/>
              <a:ext cx="401400" cy="1402560"/>
            </p14:xfrm>
          </p:contentPart>
        </mc:Choice>
        <mc:Fallback>
          <p:pic>
            <p:nvPicPr>
              <p:cNvPr id="1186" name="Freihand 1185">
                <a:extLst>
                  <a:ext uri="{FF2B5EF4-FFF2-40B4-BE49-F238E27FC236}">
                    <a16:creationId xmlns:a16="http://schemas.microsoft.com/office/drawing/2014/main" id="{9ED8201A-AC32-25F5-B979-D43CFA9ACFC6}"/>
                  </a:ext>
                </a:extLst>
              </p:cNvPr>
              <p:cNvPicPr/>
              <p:nvPr/>
            </p:nvPicPr>
            <p:blipFill>
              <a:blip r:embed="rId141"/>
              <a:stretch>
                <a:fillRect/>
              </a:stretch>
            </p:blipFill>
            <p:spPr>
              <a:xfrm>
                <a:off x="1695835" y="3183120"/>
                <a:ext cx="413640" cy="1414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36" name="Gruppieren 1235">
            <a:extLst>
              <a:ext uri="{FF2B5EF4-FFF2-40B4-BE49-F238E27FC236}">
                <a16:creationId xmlns:a16="http://schemas.microsoft.com/office/drawing/2014/main" id="{F185C988-282A-B52C-583A-89BA44382049}"/>
              </a:ext>
            </a:extLst>
          </p:cNvPr>
          <p:cNvGrpSpPr/>
          <p:nvPr/>
        </p:nvGrpSpPr>
        <p:grpSpPr>
          <a:xfrm>
            <a:off x="4130460" y="1027015"/>
            <a:ext cx="3245506" cy="1756080"/>
            <a:chOff x="4130460" y="1027015"/>
            <a:chExt cx="3245506" cy="1756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121" name="Freihand 1120">
                  <a:extLst>
                    <a:ext uri="{FF2B5EF4-FFF2-40B4-BE49-F238E27FC236}">
                      <a16:creationId xmlns:a16="http://schemas.microsoft.com/office/drawing/2014/main" id="{24EA2C0B-6009-7219-27AF-73D33200D418}"/>
                    </a:ext>
                  </a:extLst>
                </p14:cNvPr>
                <p14:cNvContentPartPr/>
                <p14:nvPr/>
              </p14:nvContentPartPr>
              <p14:xfrm>
                <a:off x="4130460" y="1338600"/>
                <a:ext cx="271800" cy="188640"/>
              </p14:xfrm>
            </p:contentPart>
          </mc:Choice>
          <mc:Fallback>
            <p:pic>
              <p:nvPicPr>
                <p:cNvPr id="1121" name="Freihand 1120">
                  <a:extLst>
                    <a:ext uri="{FF2B5EF4-FFF2-40B4-BE49-F238E27FC236}">
                      <a16:creationId xmlns:a16="http://schemas.microsoft.com/office/drawing/2014/main" id="{24EA2C0B-6009-7219-27AF-73D33200D418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4124340" y="1332480"/>
                  <a:ext cx="28404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122" name="Freihand 1121">
                  <a:extLst>
                    <a:ext uri="{FF2B5EF4-FFF2-40B4-BE49-F238E27FC236}">
                      <a16:creationId xmlns:a16="http://schemas.microsoft.com/office/drawing/2014/main" id="{7C98319B-DBDF-A0B0-24B4-DD6919216FB4}"/>
                    </a:ext>
                  </a:extLst>
                </p14:cNvPr>
                <p14:cNvContentPartPr/>
                <p14:nvPr/>
              </p14:nvContentPartPr>
              <p14:xfrm>
                <a:off x="4390020" y="1279920"/>
                <a:ext cx="203760" cy="164520"/>
              </p14:xfrm>
            </p:contentPart>
          </mc:Choice>
          <mc:Fallback>
            <p:pic>
              <p:nvPicPr>
                <p:cNvPr id="1122" name="Freihand 1121">
                  <a:extLst>
                    <a:ext uri="{FF2B5EF4-FFF2-40B4-BE49-F238E27FC236}">
                      <a16:creationId xmlns:a16="http://schemas.microsoft.com/office/drawing/2014/main" id="{7C98319B-DBDF-A0B0-24B4-DD6919216FB4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4383900" y="1273800"/>
                  <a:ext cx="21600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123" name="Freihand 1122">
                  <a:extLst>
                    <a:ext uri="{FF2B5EF4-FFF2-40B4-BE49-F238E27FC236}">
                      <a16:creationId xmlns:a16="http://schemas.microsoft.com/office/drawing/2014/main" id="{C7F1ED6E-7767-552A-A635-C65E2A003282}"/>
                    </a:ext>
                  </a:extLst>
                </p14:cNvPr>
                <p14:cNvContentPartPr/>
                <p14:nvPr/>
              </p14:nvContentPartPr>
              <p14:xfrm>
                <a:off x="4584060" y="1276320"/>
                <a:ext cx="80640" cy="118440"/>
              </p14:xfrm>
            </p:contentPart>
          </mc:Choice>
          <mc:Fallback>
            <p:pic>
              <p:nvPicPr>
                <p:cNvPr id="1123" name="Freihand 1122">
                  <a:extLst>
                    <a:ext uri="{FF2B5EF4-FFF2-40B4-BE49-F238E27FC236}">
                      <a16:creationId xmlns:a16="http://schemas.microsoft.com/office/drawing/2014/main" id="{C7F1ED6E-7767-552A-A635-C65E2A003282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4577940" y="1270200"/>
                  <a:ext cx="9288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124" name="Freihand 1123">
                  <a:extLst>
                    <a:ext uri="{FF2B5EF4-FFF2-40B4-BE49-F238E27FC236}">
                      <a16:creationId xmlns:a16="http://schemas.microsoft.com/office/drawing/2014/main" id="{492748F2-4CCB-8FC7-8647-72104CCAF846}"/>
                    </a:ext>
                  </a:extLst>
                </p14:cNvPr>
                <p14:cNvContentPartPr/>
                <p14:nvPr/>
              </p14:nvContentPartPr>
              <p14:xfrm>
                <a:off x="4655700" y="1250760"/>
                <a:ext cx="140040" cy="113040"/>
              </p14:xfrm>
            </p:contentPart>
          </mc:Choice>
          <mc:Fallback>
            <p:pic>
              <p:nvPicPr>
                <p:cNvPr id="1124" name="Freihand 1123">
                  <a:extLst>
                    <a:ext uri="{FF2B5EF4-FFF2-40B4-BE49-F238E27FC236}">
                      <a16:creationId xmlns:a16="http://schemas.microsoft.com/office/drawing/2014/main" id="{492748F2-4CCB-8FC7-8647-72104CCAF846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4649580" y="1244640"/>
                  <a:ext cx="152280" cy="12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080" name="Freihand 1079">
                  <a:extLst>
                    <a:ext uri="{FF2B5EF4-FFF2-40B4-BE49-F238E27FC236}">
                      <a16:creationId xmlns:a16="http://schemas.microsoft.com/office/drawing/2014/main" id="{0666DDE9-2AFC-663A-4A46-7DFF78B75DFD}"/>
                    </a:ext>
                  </a:extLst>
                </p14:cNvPr>
                <p14:cNvContentPartPr/>
                <p14:nvPr/>
              </p14:nvContentPartPr>
              <p14:xfrm>
                <a:off x="5477906" y="2181129"/>
                <a:ext cx="106200" cy="163080"/>
              </p14:xfrm>
            </p:contentPart>
          </mc:Choice>
          <mc:Fallback>
            <p:pic>
              <p:nvPicPr>
                <p:cNvPr id="1080" name="Freihand 1079">
                  <a:extLst>
                    <a:ext uri="{FF2B5EF4-FFF2-40B4-BE49-F238E27FC236}">
                      <a16:creationId xmlns:a16="http://schemas.microsoft.com/office/drawing/2014/main" id="{0666DDE9-2AFC-663A-4A46-7DFF78B75DFD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471786" y="2175009"/>
                  <a:ext cx="11844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081" name="Freihand 1080">
                  <a:extLst>
                    <a:ext uri="{FF2B5EF4-FFF2-40B4-BE49-F238E27FC236}">
                      <a16:creationId xmlns:a16="http://schemas.microsoft.com/office/drawing/2014/main" id="{06E02011-587B-EFB5-65D2-81E750935D8A}"/>
                    </a:ext>
                  </a:extLst>
                </p14:cNvPr>
                <p14:cNvContentPartPr/>
                <p14:nvPr/>
              </p14:nvContentPartPr>
              <p14:xfrm>
                <a:off x="5472866" y="2247729"/>
                <a:ext cx="107640" cy="14760"/>
              </p14:xfrm>
            </p:contentPart>
          </mc:Choice>
          <mc:Fallback>
            <p:pic>
              <p:nvPicPr>
                <p:cNvPr id="1081" name="Freihand 1080">
                  <a:extLst>
                    <a:ext uri="{FF2B5EF4-FFF2-40B4-BE49-F238E27FC236}">
                      <a16:creationId xmlns:a16="http://schemas.microsoft.com/office/drawing/2014/main" id="{06E02011-587B-EFB5-65D2-81E750935D8A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5466746" y="2241609"/>
                  <a:ext cx="11988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083" name="Freihand 1082">
                  <a:extLst>
                    <a:ext uri="{FF2B5EF4-FFF2-40B4-BE49-F238E27FC236}">
                      <a16:creationId xmlns:a16="http://schemas.microsoft.com/office/drawing/2014/main" id="{8D78E597-ED28-FF5C-9E4B-B9C821256FD1}"/>
                    </a:ext>
                  </a:extLst>
                </p14:cNvPr>
                <p14:cNvContentPartPr/>
                <p14:nvPr/>
              </p14:nvContentPartPr>
              <p14:xfrm>
                <a:off x="5628026" y="2180409"/>
                <a:ext cx="16920" cy="157320"/>
              </p14:xfrm>
            </p:contentPart>
          </mc:Choice>
          <mc:Fallback>
            <p:pic>
              <p:nvPicPr>
                <p:cNvPr id="1083" name="Freihand 1082">
                  <a:extLst>
                    <a:ext uri="{FF2B5EF4-FFF2-40B4-BE49-F238E27FC236}">
                      <a16:creationId xmlns:a16="http://schemas.microsoft.com/office/drawing/2014/main" id="{8D78E597-ED28-FF5C-9E4B-B9C821256FD1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5621906" y="2174289"/>
                  <a:ext cx="2916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084" name="Freihand 1083">
                  <a:extLst>
                    <a:ext uri="{FF2B5EF4-FFF2-40B4-BE49-F238E27FC236}">
                      <a16:creationId xmlns:a16="http://schemas.microsoft.com/office/drawing/2014/main" id="{93B5D78F-E9E4-F6F7-0587-17C20AE81F6C}"/>
                    </a:ext>
                  </a:extLst>
                </p14:cNvPr>
                <p14:cNvContentPartPr/>
                <p14:nvPr/>
              </p14:nvContentPartPr>
              <p14:xfrm>
                <a:off x="5623706" y="2229009"/>
                <a:ext cx="59760" cy="15480"/>
              </p14:xfrm>
            </p:contentPart>
          </mc:Choice>
          <mc:Fallback>
            <p:pic>
              <p:nvPicPr>
                <p:cNvPr id="1084" name="Freihand 1083">
                  <a:extLst>
                    <a:ext uri="{FF2B5EF4-FFF2-40B4-BE49-F238E27FC236}">
                      <a16:creationId xmlns:a16="http://schemas.microsoft.com/office/drawing/2014/main" id="{93B5D78F-E9E4-F6F7-0587-17C20AE81F6C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5617586" y="2222889"/>
                  <a:ext cx="7200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085" name="Freihand 1084">
                  <a:extLst>
                    <a:ext uri="{FF2B5EF4-FFF2-40B4-BE49-F238E27FC236}">
                      <a16:creationId xmlns:a16="http://schemas.microsoft.com/office/drawing/2014/main" id="{F3B717F9-878A-2B39-08D4-091ED3A6E920}"/>
                    </a:ext>
                  </a:extLst>
                </p14:cNvPr>
                <p14:cNvContentPartPr/>
                <p14:nvPr/>
              </p14:nvContentPartPr>
              <p14:xfrm>
                <a:off x="5674466" y="2192649"/>
                <a:ext cx="19800" cy="146160"/>
              </p14:xfrm>
            </p:contentPart>
          </mc:Choice>
          <mc:Fallback>
            <p:pic>
              <p:nvPicPr>
                <p:cNvPr id="1085" name="Freihand 1084">
                  <a:extLst>
                    <a:ext uri="{FF2B5EF4-FFF2-40B4-BE49-F238E27FC236}">
                      <a16:creationId xmlns:a16="http://schemas.microsoft.com/office/drawing/2014/main" id="{F3B717F9-878A-2B39-08D4-091ED3A6E920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5668346" y="2186529"/>
                  <a:ext cx="3204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086" name="Freihand 1085">
                  <a:extLst>
                    <a:ext uri="{FF2B5EF4-FFF2-40B4-BE49-F238E27FC236}">
                      <a16:creationId xmlns:a16="http://schemas.microsoft.com/office/drawing/2014/main" id="{C2B61EA5-2060-2577-5AD6-60A2FE917F7D}"/>
                    </a:ext>
                  </a:extLst>
                </p14:cNvPr>
                <p14:cNvContentPartPr/>
                <p14:nvPr/>
              </p14:nvContentPartPr>
              <p14:xfrm>
                <a:off x="5721266" y="2159889"/>
                <a:ext cx="60480" cy="185760"/>
              </p14:xfrm>
            </p:contentPart>
          </mc:Choice>
          <mc:Fallback>
            <p:pic>
              <p:nvPicPr>
                <p:cNvPr id="1086" name="Freihand 1085">
                  <a:extLst>
                    <a:ext uri="{FF2B5EF4-FFF2-40B4-BE49-F238E27FC236}">
                      <a16:creationId xmlns:a16="http://schemas.microsoft.com/office/drawing/2014/main" id="{C2B61EA5-2060-2577-5AD6-60A2FE917F7D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5715146" y="2153769"/>
                  <a:ext cx="7272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087" name="Freihand 1086">
                  <a:extLst>
                    <a:ext uri="{FF2B5EF4-FFF2-40B4-BE49-F238E27FC236}">
                      <a16:creationId xmlns:a16="http://schemas.microsoft.com/office/drawing/2014/main" id="{1347093F-9ADD-A817-1649-5E8EF1DEABFD}"/>
                    </a:ext>
                  </a:extLst>
                </p14:cNvPr>
                <p14:cNvContentPartPr/>
                <p14:nvPr/>
              </p14:nvContentPartPr>
              <p14:xfrm>
                <a:off x="5736746" y="2250969"/>
                <a:ext cx="78480" cy="18000"/>
              </p14:xfrm>
            </p:contentPart>
          </mc:Choice>
          <mc:Fallback>
            <p:pic>
              <p:nvPicPr>
                <p:cNvPr id="1087" name="Freihand 1086">
                  <a:extLst>
                    <a:ext uri="{FF2B5EF4-FFF2-40B4-BE49-F238E27FC236}">
                      <a16:creationId xmlns:a16="http://schemas.microsoft.com/office/drawing/2014/main" id="{1347093F-9ADD-A817-1649-5E8EF1DEABFD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5730626" y="2244849"/>
                  <a:ext cx="9072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088" name="Freihand 1087">
                  <a:extLst>
                    <a:ext uri="{FF2B5EF4-FFF2-40B4-BE49-F238E27FC236}">
                      <a16:creationId xmlns:a16="http://schemas.microsoft.com/office/drawing/2014/main" id="{13D5D9AC-7D04-6C85-0DE1-0041A73F4F02}"/>
                    </a:ext>
                  </a:extLst>
                </p14:cNvPr>
                <p14:cNvContentPartPr/>
                <p14:nvPr/>
              </p14:nvContentPartPr>
              <p14:xfrm>
                <a:off x="5825306" y="2164209"/>
                <a:ext cx="186840" cy="150120"/>
              </p14:xfrm>
            </p:contentPart>
          </mc:Choice>
          <mc:Fallback>
            <p:pic>
              <p:nvPicPr>
                <p:cNvPr id="1088" name="Freihand 1087">
                  <a:extLst>
                    <a:ext uri="{FF2B5EF4-FFF2-40B4-BE49-F238E27FC236}">
                      <a16:creationId xmlns:a16="http://schemas.microsoft.com/office/drawing/2014/main" id="{13D5D9AC-7D04-6C85-0DE1-0041A73F4F02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5819186" y="2158089"/>
                  <a:ext cx="19908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090" name="Freihand 1089">
                  <a:extLst>
                    <a:ext uri="{FF2B5EF4-FFF2-40B4-BE49-F238E27FC236}">
                      <a16:creationId xmlns:a16="http://schemas.microsoft.com/office/drawing/2014/main" id="{0C9A660E-29CD-BAFC-6D38-E51A467576C2}"/>
                    </a:ext>
                  </a:extLst>
                </p14:cNvPr>
                <p14:cNvContentPartPr/>
                <p14:nvPr/>
              </p14:nvContentPartPr>
              <p14:xfrm>
                <a:off x="5464946" y="2441769"/>
                <a:ext cx="155880" cy="182520"/>
              </p14:xfrm>
            </p:contentPart>
          </mc:Choice>
          <mc:Fallback>
            <p:pic>
              <p:nvPicPr>
                <p:cNvPr id="1090" name="Freihand 1089">
                  <a:extLst>
                    <a:ext uri="{FF2B5EF4-FFF2-40B4-BE49-F238E27FC236}">
                      <a16:creationId xmlns:a16="http://schemas.microsoft.com/office/drawing/2014/main" id="{0C9A660E-29CD-BAFC-6D38-E51A467576C2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5458826" y="2435649"/>
                  <a:ext cx="16812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091" name="Freihand 1090">
                  <a:extLst>
                    <a:ext uri="{FF2B5EF4-FFF2-40B4-BE49-F238E27FC236}">
                      <a16:creationId xmlns:a16="http://schemas.microsoft.com/office/drawing/2014/main" id="{5BBC8640-35AF-1FAC-4ACE-07B066997750}"/>
                    </a:ext>
                  </a:extLst>
                </p14:cNvPr>
                <p14:cNvContentPartPr/>
                <p14:nvPr/>
              </p14:nvContentPartPr>
              <p14:xfrm>
                <a:off x="5636666" y="2489289"/>
                <a:ext cx="73800" cy="110520"/>
              </p14:xfrm>
            </p:contentPart>
          </mc:Choice>
          <mc:Fallback>
            <p:pic>
              <p:nvPicPr>
                <p:cNvPr id="1091" name="Freihand 1090">
                  <a:extLst>
                    <a:ext uri="{FF2B5EF4-FFF2-40B4-BE49-F238E27FC236}">
                      <a16:creationId xmlns:a16="http://schemas.microsoft.com/office/drawing/2014/main" id="{5BBC8640-35AF-1FAC-4ACE-07B066997750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5630546" y="2483169"/>
                  <a:ext cx="86040" cy="12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092" name="Freihand 1091">
                  <a:extLst>
                    <a:ext uri="{FF2B5EF4-FFF2-40B4-BE49-F238E27FC236}">
                      <a16:creationId xmlns:a16="http://schemas.microsoft.com/office/drawing/2014/main" id="{B6A81482-718D-F7F3-2BB2-7B9601B2BB14}"/>
                    </a:ext>
                  </a:extLst>
                </p14:cNvPr>
                <p14:cNvContentPartPr/>
                <p14:nvPr/>
              </p14:nvContentPartPr>
              <p14:xfrm>
                <a:off x="5733506" y="2500449"/>
                <a:ext cx="66600" cy="96120"/>
              </p14:xfrm>
            </p:contentPart>
          </mc:Choice>
          <mc:Fallback>
            <p:pic>
              <p:nvPicPr>
                <p:cNvPr id="1092" name="Freihand 1091">
                  <a:extLst>
                    <a:ext uri="{FF2B5EF4-FFF2-40B4-BE49-F238E27FC236}">
                      <a16:creationId xmlns:a16="http://schemas.microsoft.com/office/drawing/2014/main" id="{B6A81482-718D-F7F3-2BB2-7B9601B2BB14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5727386" y="2494329"/>
                  <a:ext cx="7884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093" name="Freihand 1092">
                  <a:extLst>
                    <a:ext uri="{FF2B5EF4-FFF2-40B4-BE49-F238E27FC236}">
                      <a16:creationId xmlns:a16="http://schemas.microsoft.com/office/drawing/2014/main" id="{F2DDA617-0503-37CB-C5CD-A0370392E3F6}"/>
                    </a:ext>
                  </a:extLst>
                </p14:cNvPr>
                <p14:cNvContentPartPr/>
                <p14:nvPr/>
              </p14:nvContentPartPr>
              <p14:xfrm>
                <a:off x="5808386" y="2403249"/>
                <a:ext cx="101160" cy="179280"/>
              </p14:xfrm>
            </p:contentPart>
          </mc:Choice>
          <mc:Fallback>
            <p:pic>
              <p:nvPicPr>
                <p:cNvPr id="1093" name="Freihand 1092">
                  <a:extLst>
                    <a:ext uri="{FF2B5EF4-FFF2-40B4-BE49-F238E27FC236}">
                      <a16:creationId xmlns:a16="http://schemas.microsoft.com/office/drawing/2014/main" id="{F2DDA617-0503-37CB-C5CD-A0370392E3F6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5802266" y="2397129"/>
                  <a:ext cx="11340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095" name="Freihand 1094">
                  <a:extLst>
                    <a:ext uri="{FF2B5EF4-FFF2-40B4-BE49-F238E27FC236}">
                      <a16:creationId xmlns:a16="http://schemas.microsoft.com/office/drawing/2014/main" id="{DB7A67F9-633E-114F-092F-4D642A8F11EF}"/>
                    </a:ext>
                  </a:extLst>
                </p14:cNvPr>
                <p14:cNvContentPartPr/>
                <p14:nvPr/>
              </p14:nvContentPartPr>
              <p14:xfrm>
                <a:off x="5925386" y="2399289"/>
                <a:ext cx="203760" cy="195480"/>
              </p14:xfrm>
            </p:contentPart>
          </mc:Choice>
          <mc:Fallback>
            <p:pic>
              <p:nvPicPr>
                <p:cNvPr id="1095" name="Freihand 1094">
                  <a:extLst>
                    <a:ext uri="{FF2B5EF4-FFF2-40B4-BE49-F238E27FC236}">
                      <a16:creationId xmlns:a16="http://schemas.microsoft.com/office/drawing/2014/main" id="{DB7A67F9-633E-114F-092F-4D642A8F11EF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5919266" y="2393169"/>
                  <a:ext cx="21600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158" name="Freihand 1157">
                  <a:extLst>
                    <a:ext uri="{FF2B5EF4-FFF2-40B4-BE49-F238E27FC236}">
                      <a16:creationId xmlns:a16="http://schemas.microsoft.com/office/drawing/2014/main" id="{70360982-6CA4-5E87-8EE1-474E823EE0D0}"/>
                    </a:ext>
                  </a:extLst>
                </p14:cNvPr>
                <p14:cNvContentPartPr/>
                <p14:nvPr/>
              </p14:nvContentPartPr>
              <p14:xfrm>
                <a:off x="4624426" y="1601215"/>
                <a:ext cx="821160" cy="1181880"/>
              </p14:xfrm>
            </p:contentPart>
          </mc:Choice>
          <mc:Fallback>
            <p:pic>
              <p:nvPicPr>
                <p:cNvPr id="1158" name="Freihand 1157">
                  <a:extLst>
                    <a:ext uri="{FF2B5EF4-FFF2-40B4-BE49-F238E27FC236}">
                      <a16:creationId xmlns:a16="http://schemas.microsoft.com/office/drawing/2014/main" id="{70360982-6CA4-5E87-8EE1-474E823EE0D0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4618306" y="1595095"/>
                  <a:ext cx="833400" cy="11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160" name="Freihand 1159">
                  <a:extLst>
                    <a:ext uri="{FF2B5EF4-FFF2-40B4-BE49-F238E27FC236}">
                      <a16:creationId xmlns:a16="http://schemas.microsoft.com/office/drawing/2014/main" id="{DB1C96B9-D002-C71F-6D05-E13D0FD2469D}"/>
                    </a:ext>
                  </a:extLst>
                </p14:cNvPr>
                <p14:cNvContentPartPr/>
                <p14:nvPr/>
              </p14:nvContentPartPr>
              <p14:xfrm>
                <a:off x="5440546" y="1397455"/>
                <a:ext cx="171000" cy="196560"/>
              </p14:xfrm>
            </p:contentPart>
          </mc:Choice>
          <mc:Fallback>
            <p:pic>
              <p:nvPicPr>
                <p:cNvPr id="1160" name="Freihand 1159">
                  <a:extLst>
                    <a:ext uri="{FF2B5EF4-FFF2-40B4-BE49-F238E27FC236}">
                      <a16:creationId xmlns:a16="http://schemas.microsoft.com/office/drawing/2014/main" id="{DB1C96B9-D002-C71F-6D05-E13D0FD2469D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5434426" y="1391335"/>
                  <a:ext cx="18324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161" name="Freihand 1160">
                  <a:extLst>
                    <a:ext uri="{FF2B5EF4-FFF2-40B4-BE49-F238E27FC236}">
                      <a16:creationId xmlns:a16="http://schemas.microsoft.com/office/drawing/2014/main" id="{47C1F076-4115-1932-92A8-DC8319B92456}"/>
                    </a:ext>
                  </a:extLst>
                </p14:cNvPr>
                <p14:cNvContentPartPr/>
                <p14:nvPr/>
              </p14:nvContentPartPr>
              <p14:xfrm>
                <a:off x="5582026" y="1412215"/>
                <a:ext cx="252720" cy="147240"/>
              </p14:xfrm>
            </p:contentPart>
          </mc:Choice>
          <mc:Fallback>
            <p:pic>
              <p:nvPicPr>
                <p:cNvPr id="1161" name="Freihand 1160">
                  <a:extLst>
                    <a:ext uri="{FF2B5EF4-FFF2-40B4-BE49-F238E27FC236}">
                      <a16:creationId xmlns:a16="http://schemas.microsoft.com/office/drawing/2014/main" id="{47C1F076-4115-1932-92A8-DC8319B92456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5575906" y="1406095"/>
                  <a:ext cx="26496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162" name="Freihand 1161">
                  <a:extLst>
                    <a:ext uri="{FF2B5EF4-FFF2-40B4-BE49-F238E27FC236}">
                      <a16:creationId xmlns:a16="http://schemas.microsoft.com/office/drawing/2014/main" id="{A175C54E-C8B4-AE5F-E058-5AAAE904AD96}"/>
                    </a:ext>
                  </a:extLst>
                </p14:cNvPr>
                <p14:cNvContentPartPr/>
                <p14:nvPr/>
              </p14:nvContentPartPr>
              <p14:xfrm>
                <a:off x="5809906" y="1343095"/>
                <a:ext cx="50040" cy="123840"/>
              </p14:xfrm>
            </p:contentPart>
          </mc:Choice>
          <mc:Fallback>
            <p:pic>
              <p:nvPicPr>
                <p:cNvPr id="1162" name="Freihand 1161">
                  <a:extLst>
                    <a:ext uri="{FF2B5EF4-FFF2-40B4-BE49-F238E27FC236}">
                      <a16:creationId xmlns:a16="http://schemas.microsoft.com/office/drawing/2014/main" id="{A175C54E-C8B4-AE5F-E058-5AAAE904AD96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5803786" y="1336975"/>
                  <a:ext cx="6228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163" name="Freihand 1162">
                  <a:extLst>
                    <a:ext uri="{FF2B5EF4-FFF2-40B4-BE49-F238E27FC236}">
                      <a16:creationId xmlns:a16="http://schemas.microsoft.com/office/drawing/2014/main" id="{57EB2B33-7260-40A1-EFDD-4F25FE1F6EFC}"/>
                    </a:ext>
                  </a:extLst>
                </p14:cNvPr>
                <p14:cNvContentPartPr/>
                <p14:nvPr/>
              </p14:nvContentPartPr>
              <p14:xfrm>
                <a:off x="5838346" y="1331215"/>
                <a:ext cx="144000" cy="136440"/>
              </p14:xfrm>
            </p:contentPart>
          </mc:Choice>
          <mc:Fallback>
            <p:pic>
              <p:nvPicPr>
                <p:cNvPr id="1163" name="Freihand 1162">
                  <a:extLst>
                    <a:ext uri="{FF2B5EF4-FFF2-40B4-BE49-F238E27FC236}">
                      <a16:creationId xmlns:a16="http://schemas.microsoft.com/office/drawing/2014/main" id="{57EB2B33-7260-40A1-EFDD-4F25FE1F6EFC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832226" y="1325095"/>
                  <a:ext cx="156240" cy="14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164" name="Freihand 1163">
                  <a:extLst>
                    <a:ext uri="{FF2B5EF4-FFF2-40B4-BE49-F238E27FC236}">
                      <a16:creationId xmlns:a16="http://schemas.microsoft.com/office/drawing/2014/main" id="{DDEB0A6E-31BE-21FE-6350-4F77B9810CF5}"/>
                    </a:ext>
                  </a:extLst>
                </p14:cNvPr>
                <p14:cNvContentPartPr/>
                <p14:nvPr/>
              </p14:nvContentPartPr>
              <p14:xfrm>
                <a:off x="5966146" y="1285135"/>
                <a:ext cx="95040" cy="135000"/>
              </p14:xfrm>
            </p:contentPart>
          </mc:Choice>
          <mc:Fallback>
            <p:pic>
              <p:nvPicPr>
                <p:cNvPr id="1164" name="Freihand 1163">
                  <a:extLst>
                    <a:ext uri="{FF2B5EF4-FFF2-40B4-BE49-F238E27FC236}">
                      <a16:creationId xmlns:a16="http://schemas.microsoft.com/office/drawing/2014/main" id="{DDEB0A6E-31BE-21FE-6350-4F77B9810CF5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5960026" y="1279015"/>
                  <a:ext cx="10728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166" name="Freihand 1165">
                  <a:extLst>
                    <a:ext uri="{FF2B5EF4-FFF2-40B4-BE49-F238E27FC236}">
                      <a16:creationId xmlns:a16="http://schemas.microsoft.com/office/drawing/2014/main" id="{A6E4FE02-19B0-D8A8-3232-339B9494EBFE}"/>
                    </a:ext>
                  </a:extLst>
                </p14:cNvPr>
                <p14:cNvContentPartPr/>
                <p14:nvPr/>
              </p14:nvContentPartPr>
              <p14:xfrm>
                <a:off x="6087106" y="1239055"/>
                <a:ext cx="132480" cy="135000"/>
              </p14:xfrm>
            </p:contentPart>
          </mc:Choice>
          <mc:Fallback>
            <p:pic>
              <p:nvPicPr>
                <p:cNvPr id="1166" name="Freihand 1165">
                  <a:extLst>
                    <a:ext uri="{FF2B5EF4-FFF2-40B4-BE49-F238E27FC236}">
                      <a16:creationId xmlns:a16="http://schemas.microsoft.com/office/drawing/2014/main" id="{A6E4FE02-19B0-D8A8-3232-339B9494EBFE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6080986" y="1232935"/>
                  <a:ext cx="144720" cy="14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167" name="Freihand 1166">
                  <a:extLst>
                    <a:ext uri="{FF2B5EF4-FFF2-40B4-BE49-F238E27FC236}">
                      <a16:creationId xmlns:a16="http://schemas.microsoft.com/office/drawing/2014/main" id="{0326776C-D2C0-560D-EC9A-322514270D6E}"/>
                    </a:ext>
                  </a:extLst>
                </p14:cNvPr>
                <p14:cNvContentPartPr/>
                <p14:nvPr/>
              </p14:nvContentPartPr>
              <p14:xfrm>
                <a:off x="6224626" y="1200895"/>
                <a:ext cx="104400" cy="123120"/>
              </p14:xfrm>
            </p:contentPart>
          </mc:Choice>
          <mc:Fallback>
            <p:pic>
              <p:nvPicPr>
                <p:cNvPr id="1167" name="Freihand 1166">
                  <a:extLst>
                    <a:ext uri="{FF2B5EF4-FFF2-40B4-BE49-F238E27FC236}">
                      <a16:creationId xmlns:a16="http://schemas.microsoft.com/office/drawing/2014/main" id="{0326776C-D2C0-560D-EC9A-322514270D6E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6218506" y="1194775"/>
                  <a:ext cx="11664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168" name="Freihand 1167">
                  <a:extLst>
                    <a:ext uri="{FF2B5EF4-FFF2-40B4-BE49-F238E27FC236}">
                      <a16:creationId xmlns:a16="http://schemas.microsoft.com/office/drawing/2014/main" id="{84EF1700-D180-953E-D44C-A4AD60F1C2E2}"/>
                    </a:ext>
                  </a:extLst>
                </p14:cNvPr>
                <p14:cNvContentPartPr/>
                <p14:nvPr/>
              </p14:nvContentPartPr>
              <p14:xfrm>
                <a:off x="6317146" y="1145815"/>
                <a:ext cx="141840" cy="108720"/>
              </p14:xfrm>
            </p:contentPart>
          </mc:Choice>
          <mc:Fallback>
            <p:pic>
              <p:nvPicPr>
                <p:cNvPr id="1168" name="Freihand 1167">
                  <a:extLst>
                    <a:ext uri="{FF2B5EF4-FFF2-40B4-BE49-F238E27FC236}">
                      <a16:creationId xmlns:a16="http://schemas.microsoft.com/office/drawing/2014/main" id="{84EF1700-D180-953E-D44C-A4AD60F1C2E2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311026" y="1139695"/>
                  <a:ext cx="15408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169" name="Freihand 1168">
                  <a:extLst>
                    <a:ext uri="{FF2B5EF4-FFF2-40B4-BE49-F238E27FC236}">
                      <a16:creationId xmlns:a16="http://schemas.microsoft.com/office/drawing/2014/main" id="{0AE3512F-9B04-0BB4-6EDC-C639B6932E99}"/>
                    </a:ext>
                  </a:extLst>
                </p14:cNvPr>
                <p14:cNvContentPartPr/>
                <p14:nvPr/>
              </p14:nvContentPartPr>
              <p14:xfrm>
                <a:off x="6484546" y="1040335"/>
                <a:ext cx="202680" cy="154800"/>
              </p14:xfrm>
            </p:contentPart>
          </mc:Choice>
          <mc:Fallback>
            <p:pic>
              <p:nvPicPr>
                <p:cNvPr id="1169" name="Freihand 1168">
                  <a:extLst>
                    <a:ext uri="{FF2B5EF4-FFF2-40B4-BE49-F238E27FC236}">
                      <a16:creationId xmlns:a16="http://schemas.microsoft.com/office/drawing/2014/main" id="{0AE3512F-9B04-0BB4-6EDC-C639B6932E99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6478426" y="1034215"/>
                  <a:ext cx="21492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170" name="Freihand 1169">
                  <a:extLst>
                    <a:ext uri="{FF2B5EF4-FFF2-40B4-BE49-F238E27FC236}">
                      <a16:creationId xmlns:a16="http://schemas.microsoft.com/office/drawing/2014/main" id="{CB815956-2C25-995D-9612-B74486439433}"/>
                    </a:ext>
                  </a:extLst>
                </p14:cNvPr>
                <p14:cNvContentPartPr/>
                <p14:nvPr/>
              </p14:nvContentPartPr>
              <p14:xfrm>
                <a:off x="6722506" y="1027015"/>
                <a:ext cx="219600" cy="262800"/>
              </p14:xfrm>
            </p:contentPart>
          </mc:Choice>
          <mc:Fallback>
            <p:pic>
              <p:nvPicPr>
                <p:cNvPr id="1170" name="Freihand 1169">
                  <a:extLst>
                    <a:ext uri="{FF2B5EF4-FFF2-40B4-BE49-F238E27FC236}">
                      <a16:creationId xmlns:a16="http://schemas.microsoft.com/office/drawing/2014/main" id="{CB815956-2C25-995D-9612-B74486439433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6716386" y="1020895"/>
                  <a:ext cx="23184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229" name="Freihand 1228">
                  <a:extLst>
                    <a:ext uri="{FF2B5EF4-FFF2-40B4-BE49-F238E27FC236}">
                      <a16:creationId xmlns:a16="http://schemas.microsoft.com/office/drawing/2014/main" id="{E15FF3D6-7A46-F3C7-341D-9E17557F9E1D}"/>
                    </a:ext>
                  </a:extLst>
                </p14:cNvPr>
                <p14:cNvContentPartPr/>
                <p14:nvPr/>
              </p14:nvContentPartPr>
              <p14:xfrm>
                <a:off x="5115886" y="1781243"/>
                <a:ext cx="1308960" cy="194040"/>
              </p14:xfrm>
            </p:contentPart>
          </mc:Choice>
          <mc:Fallback>
            <p:pic>
              <p:nvPicPr>
                <p:cNvPr id="1229" name="Freihand 1228">
                  <a:extLst>
                    <a:ext uri="{FF2B5EF4-FFF2-40B4-BE49-F238E27FC236}">
                      <a16:creationId xmlns:a16="http://schemas.microsoft.com/office/drawing/2014/main" id="{E15FF3D6-7A46-F3C7-341D-9E17557F9E1D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5109766" y="1775123"/>
                  <a:ext cx="132120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230" name="Freihand 1229">
                  <a:extLst>
                    <a:ext uri="{FF2B5EF4-FFF2-40B4-BE49-F238E27FC236}">
                      <a16:creationId xmlns:a16="http://schemas.microsoft.com/office/drawing/2014/main" id="{3D3D2E70-583E-84D5-8A29-6C0925ABE43B}"/>
                    </a:ext>
                  </a:extLst>
                </p14:cNvPr>
                <p14:cNvContentPartPr/>
                <p14:nvPr/>
              </p14:nvContentPartPr>
              <p14:xfrm>
                <a:off x="6497206" y="1618523"/>
                <a:ext cx="129600" cy="259920"/>
              </p14:xfrm>
            </p:contentPart>
          </mc:Choice>
          <mc:Fallback>
            <p:pic>
              <p:nvPicPr>
                <p:cNvPr id="1230" name="Freihand 1229">
                  <a:extLst>
                    <a:ext uri="{FF2B5EF4-FFF2-40B4-BE49-F238E27FC236}">
                      <a16:creationId xmlns:a16="http://schemas.microsoft.com/office/drawing/2014/main" id="{3D3D2E70-583E-84D5-8A29-6C0925ABE43B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6491086" y="1612403"/>
                  <a:ext cx="14184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231" name="Freihand 1230">
                  <a:extLst>
                    <a:ext uri="{FF2B5EF4-FFF2-40B4-BE49-F238E27FC236}">
                      <a16:creationId xmlns:a16="http://schemas.microsoft.com/office/drawing/2014/main" id="{5BA94963-579D-318F-28E1-7E8F01AA584B}"/>
                    </a:ext>
                  </a:extLst>
                </p14:cNvPr>
                <p14:cNvContentPartPr/>
                <p14:nvPr/>
              </p14:nvContentPartPr>
              <p14:xfrm>
                <a:off x="6495046" y="1735883"/>
                <a:ext cx="129600" cy="25920"/>
              </p14:xfrm>
            </p:contentPart>
          </mc:Choice>
          <mc:Fallback>
            <p:pic>
              <p:nvPicPr>
                <p:cNvPr id="1231" name="Freihand 1230">
                  <a:extLst>
                    <a:ext uri="{FF2B5EF4-FFF2-40B4-BE49-F238E27FC236}">
                      <a16:creationId xmlns:a16="http://schemas.microsoft.com/office/drawing/2014/main" id="{5BA94963-579D-318F-28E1-7E8F01AA584B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6488926" y="1729763"/>
                  <a:ext cx="14184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232" name="Freihand 1231">
                  <a:extLst>
                    <a:ext uri="{FF2B5EF4-FFF2-40B4-BE49-F238E27FC236}">
                      <a16:creationId xmlns:a16="http://schemas.microsoft.com/office/drawing/2014/main" id="{55813C0E-8EA5-1A43-2F22-92AA415EFAF6}"/>
                    </a:ext>
                  </a:extLst>
                </p14:cNvPr>
                <p14:cNvContentPartPr/>
                <p14:nvPr/>
              </p14:nvContentPartPr>
              <p14:xfrm>
                <a:off x="6648406" y="1707443"/>
                <a:ext cx="139680" cy="151200"/>
              </p14:xfrm>
            </p:contentPart>
          </mc:Choice>
          <mc:Fallback>
            <p:pic>
              <p:nvPicPr>
                <p:cNvPr id="1232" name="Freihand 1231">
                  <a:extLst>
                    <a:ext uri="{FF2B5EF4-FFF2-40B4-BE49-F238E27FC236}">
                      <a16:creationId xmlns:a16="http://schemas.microsoft.com/office/drawing/2014/main" id="{55813C0E-8EA5-1A43-2F22-92AA415EFAF6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6642286" y="1701323"/>
                  <a:ext cx="15192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233" name="Freihand 1232">
                  <a:extLst>
                    <a:ext uri="{FF2B5EF4-FFF2-40B4-BE49-F238E27FC236}">
                      <a16:creationId xmlns:a16="http://schemas.microsoft.com/office/drawing/2014/main" id="{9D12765D-2161-FF47-8326-4AF40767999E}"/>
                    </a:ext>
                  </a:extLst>
                </p14:cNvPr>
                <p14:cNvContentPartPr/>
                <p14:nvPr/>
              </p14:nvContentPartPr>
              <p14:xfrm>
                <a:off x="6788806" y="1563803"/>
                <a:ext cx="74520" cy="248760"/>
              </p14:xfrm>
            </p:contentPart>
          </mc:Choice>
          <mc:Fallback>
            <p:pic>
              <p:nvPicPr>
                <p:cNvPr id="1233" name="Freihand 1232">
                  <a:extLst>
                    <a:ext uri="{FF2B5EF4-FFF2-40B4-BE49-F238E27FC236}">
                      <a16:creationId xmlns:a16="http://schemas.microsoft.com/office/drawing/2014/main" id="{9D12765D-2161-FF47-8326-4AF40767999E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6782686" y="1557683"/>
                  <a:ext cx="8676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234" name="Freihand 1233">
                  <a:extLst>
                    <a:ext uri="{FF2B5EF4-FFF2-40B4-BE49-F238E27FC236}">
                      <a16:creationId xmlns:a16="http://schemas.microsoft.com/office/drawing/2014/main" id="{FEFB8D80-615F-DFF0-9933-666F94ED82F0}"/>
                    </a:ext>
                  </a:extLst>
                </p14:cNvPr>
                <p14:cNvContentPartPr/>
                <p14:nvPr/>
              </p14:nvContentPartPr>
              <p14:xfrm>
                <a:off x="6900766" y="1628243"/>
                <a:ext cx="308520" cy="146160"/>
              </p14:xfrm>
            </p:contentPart>
          </mc:Choice>
          <mc:Fallback>
            <p:pic>
              <p:nvPicPr>
                <p:cNvPr id="1234" name="Freihand 1233">
                  <a:extLst>
                    <a:ext uri="{FF2B5EF4-FFF2-40B4-BE49-F238E27FC236}">
                      <a16:creationId xmlns:a16="http://schemas.microsoft.com/office/drawing/2014/main" id="{FEFB8D80-615F-DFF0-9933-666F94ED82F0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894646" y="1622123"/>
                  <a:ext cx="32076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235" name="Freihand 1234">
                  <a:extLst>
                    <a:ext uri="{FF2B5EF4-FFF2-40B4-BE49-F238E27FC236}">
                      <a16:creationId xmlns:a16="http://schemas.microsoft.com/office/drawing/2014/main" id="{731B584B-6082-C058-F1F7-A690DB12756C}"/>
                    </a:ext>
                  </a:extLst>
                </p14:cNvPr>
                <p14:cNvContentPartPr/>
                <p14:nvPr/>
              </p14:nvContentPartPr>
              <p14:xfrm>
                <a:off x="7233406" y="1603403"/>
                <a:ext cx="142560" cy="143280"/>
              </p14:xfrm>
            </p:contentPart>
          </mc:Choice>
          <mc:Fallback>
            <p:pic>
              <p:nvPicPr>
                <p:cNvPr id="1235" name="Freihand 1234">
                  <a:extLst>
                    <a:ext uri="{FF2B5EF4-FFF2-40B4-BE49-F238E27FC236}">
                      <a16:creationId xmlns:a16="http://schemas.microsoft.com/office/drawing/2014/main" id="{731B584B-6082-C058-F1F7-A690DB12756C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7227286" y="1597283"/>
                  <a:ext cx="154800" cy="15552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237" name="Picture 8" descr="Bildergebnis für zhaw moodle app">
            <a:extLst>
              <a:ext uri="{FF2B5EF4-FFF2-40B4-BE49-F238E27FC236}">
                <a16:creationId xmlns:a16="http://schemas.microsoft.com/office/drawing/2014/main" id="{8AEDD510-008D-4ECF-34E1-10F4EACC53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22" t="15748" r="31587" b="15934"/>
          <a:stretch/>
        </p:blipFill>
        <p:spPr bwMode="auto">
          <a:xfrm>
            <a:off x="9502734" y="2675610"/>
            <a:ext cx="490767" cy="49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213">
            <p14:nvContentPartPr>
              <p14:cNvPr id="1238" name="Freihand 1237">
                <a:extLst>
                  <a:ext uri="{FF2B5EF4-FFF2-40B4-BE49-F238E27FC236}">
                    <a16:creationId xmlns:a16="http://schemas.microsoft.com/office/drawing/2014/main" id="{6396392A-56A7-5FE5-F084-CF043EBB42CE}"/>
                  </a:ext>
                </a:extLst>
              </p14:cNvPr>
              <p14:cNvContentPartPr/>
              <p14:nvPr/>
            </p14:nvContentPartPr>
            <p14:xfrm>
              <a:off x="9136560" y="1653200"/>
              <a:ext cx="6480" cy="3600"/>
            </p14:xfrm>
          </p:contentPart>
        </mc:Choice>
        <mc:Fallback>
          <p:pic>
            <p:nvPicPr>
              <p:cNvPr id="1238" name="Freihand 1237">
                <a:extLst>
                  <a:ext uri="{FF2B5EF4-FFF2-40B4-BE49-F238E27FC236}">
                    <a16:creationId xmlns:a16="http://schemas.microsoft.com/office/drawing/2014/main" id="{6396392A-56A7-5FE5-F084-CF043EBB42CE}"/>
                  </a:ext>
                </a:extLst>
              </p:cNvPr>
              <p:cNvPicPr/>
              <p:nvPr/>
            </p:nvPicPr>
            <p:blipFill>
              <a:blip r:embed="rId214"/>
              <a:stretch>
                <a:fillRect/>
              </a:stretch>
            </p:blipFill>
            <p:spPr>
              <a:xfrm>
                <a:off x="9130440" y="1647080"/>
                <a:ext cx="18720" cy="15840"/>
              </a:xfrm>
              <a:prstGeom prst="rect">
                <a:avLst/>
              </a:prstGeom>
            </p:spPr>
          </p:pic>
        </mc:Fallback>
      </mc:AlternateContent>
      <p:sp>
        <p:nvSpPr>
          <p:cNvPr id="1239" name="Textfeld 1238">
            <a:extLst>
              <a:ext uri="{FF2B5EF4-FFF2-40B4-BE49-F238E27FC236}">
                <a16:creationId xmlns:a16="http://schemas.microsoft.com/office/drawing/2014/main" id="{3763B3C3-6BA5-A77B-9939-7AB70F32D8AF}"/>
              </a:ext>
            </a:extLst>
          </p:cNvPr>
          <p:cNvSpPr txBox="1"/>
          <p:nvPr/>
        </p:nvSpPr>
        <p:spPr>
          <a:xfrm>
            <a:off x="9378213" y="3203283"/>
            <a:ext cx="739808" cy="19858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700" dirty="0"/>
              <a:t>ZHAW </a:t>
            </a:r>
            <a:r>
              <a:rPr lang="de-CH" sz="700" dirty="0" err="1"/>
              <a:t>Moodle</a:t>
            </a:r>
            <a:endParaRPr lang="de-CH" sz="7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15">
            <p14:nvContentPartPr>
              <p14:cNvPr id="1146" name="Freihand 1145">
                <a:extLst>
                  <a:ext uri="{FF2B5EF4-FFF2-40B4-BE49-F238E27FC236}">
                    <a16:creationId xmlns:a16="http://schemas.microsoft.com/office/drawing/2014/main" id="{20CB7246-D39F-8B93-1DF4-CC8A14734CE1}"/>
                  </a:ext>
                </a:extLst>
              </p14:cNvPr>
              <p14:cNvContentPartPr/>
              <p14:nvPr/>
            </p14:nvContentPartPr>
            <p14:xfrm>
              <a:off x="3245017" y="3560505"/>
              <a:ext cx="188280" cy="202680"/>
            </p14:xfrm>
          </p:contentPart>
        </mc:Choice>
        <mc:Fallback>
          <p:pic>
            <p:nvPicPr>
              <p:cNvPr id="1146" name="Freihand 1145">
                <a:extLst>
                  <a:ext uri="{FF2B5EF4-FFF2-40B4-BE49-F238E27FC236}">
                    <a16:creationId xmlns:a16="http://schemas.microsoft.com/office/drawing/2014/main" id="{20CB7246-D39F-8B93-1DF4-CC8A14734CE1}"/>
                  </a:ext>
                </a:extLst>
              </p:cNvPr>
              <p:cNvPicPr/>
              <p:nvPr/>
            </p:nvPicPr>
            <p:blipFill>
              <a:blip r:embed="rId216"/>
              <a:stretch>
                <a:fillRect/>
              </a:stretch>
            </p:blipFill>
            <p:spPr>
              <a:xfrm>
                <a:off x="3238897" y="3554385"/>
                <a:ext cx="200520" cy="21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7">
            <p14:nvContentPartPr>
              <p14:cNvPr id="1147" name="Freihand 1146">
                <a:extLst>
                  <a:ext uri="{FF2B5EF4-FFF2-40B4-BE49-F238E27FC236}">
                    <a16:creationId xmlns:a16="http://schemas.microsoft.com/office/drawing/2014/main" id="{AE8DB7C7-14CC-BD47-A70D-067CD6E24D32}"/>
                  </a:ext>
                </a:extLst>
              </p14:cNvPr>
              <p14:cNvContentPartPr/>
              <p14:nvPr/>
            </p14:nvContentPartPr>
            <p14:xfrm>
              <a:off x="3454537" y="3665625"/>
              <a:ext cx="280800" cy="132480"/>
            </p14:xfrm>
          </p:contentPart>
        </mc:Choice>
        <mc:Fallback>
          <p:pic>
            <p:nvPicPr>
              <p:cNvPr id="1147" name="Freihand 1146">
                <a:extLst>
                  <a:ext uri="{FF2B5EF4-FFF2-40B4-BE49-F238E27FC236}">
                    <a16:creationId xmlns:a16="http://schemas.microsoft.com/office/drawing/2014/main" id="{AE8DB7C7-14CC-BD47-A70D-067CD6E24D32}"/>
                  </a:ext>
                </a:extLst>
              </p:cNvPr>
              <p:cNvPicPr/>
              <p:nvPr/>
            </p:nvPicPr>
            <p:blipFill>
              <a:blip r:embed="rId218"/>
              <a:stretch>
                <a:fillRect/>
              </a:stretch>
            </p:blipFill>
            <p:spPr>
              <a:xfrm>
                <a:off x="3448417" y="3659505"/>
                <a:ext cx="293040" cy="14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9">
            <p14:nvContentPartPr>
              <p14:cNvPr id="1149" name="Freihand 1148">
                <a:extLst>
                  <a:ext uri="{FF2B5EF4-FFF2-40B4-BE49-F238E27FC236}">
                    <a16:creationId xmlns:a16="http://schemas.microsoft.com/office/drawing/2014/main" id="{6335EB29-DD3D-E541-BA69-4450277D1DC4}"/>
                  </a:ext>
                </a:extLst>
              </p14:cNvPr>
              <p14:cNvContentPartPr/>
              <p14:nvPr/>
            </p14:nvContentPartPr>
            <p14:xfrm>
              <a:off x="3765937" y="3558345"/>
              <a:ext cx="18000" cy="176400"/>
            </p14:xfrm>
          </p:contentPart>
        </mc:Choice>
        <mc:Fallback>
          <p:pic>
            <p:nvPicPr>
              <p:cNvPr id="1149" name="Freihand 1148">
                <a:extLst>
                  <a:ext uri="{FF2B5EF4-FFF2-40B4-BE49-F238E27FC236}">
                    <a16:creationId xmlns:a16="http://schemas.microsoft.com/office/drawing/2014/main" id="{6335EB29-DD3D-E541-BA69-4450277D1DC4}"/>
                  </a:ext>
                </a:extLst>
              </p:cNvPr>
              <p:cNvPicPr/>
              <p:nvPr/>
            </p:nvPicPr>
            <p:blipFill>
              <a:blip r:embed="rId220"/>
              <a:stretch>
                <a:fillRect/>
              </a:stretch>
            </p:blipFill>
            <p:spPr>
              <a:xfrm>
                <a:off x="3759817" y="3552225"/>
                <a:ext cx="30240" cy="18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1">
            <p14:nvContentPartPr>
              <p14:cNvPr id="1150" name="Freihand 1149">
                <a:extLst>
                  <a:ext uri="{FF2B5EF4-FFF2-40B4-BE49-F238E27FC236}">
                    <a16:creationId xmlns:a16="http://schemas.microsoft.com/office/drawing/2014/main" id="{ECF9F54C-B86B-D705-6DE5-57CA8CDEA44C}"/>
                  </a:ext>
                </a:extLst>
              </p14:cNvPr>
              <p14:cNvContentPartPr/>
              <p14:nvPr/>
            </p14:nvContentPartPr>
            <p14:xfrm>
              <a:off x="3730657" y="3550065"/>
              <a:ext cx="176400" cy="216720"/>
            </p14:xfrm>
          </p:contentPart>
        </mc:Choice>
        <mc:Fallback>
          <p:pic>
            <p:nvPicPr>
              <p:cNvPr id="1150" name="Freihand 1149">
                <a:extLst>
                  <a:ext uri="{FF2B5EF4-FFF2-40B4-BE49-F238E27FC236}">
                    <a16:creationId xmlns:a16="http://schemas.microsoft.com/office/drawing/2014/main" id="{ECF9F54C-B86B-D705-6DE5-57CA8CDEA44C}"/>
                  </a:ext>
                </a:extLst>
              </p:cNvPr>
              <p:cNvPicPr/>
              <p:nvPr/>
            </p:nvPicPr>
            <p:blipFill>
              <a:blip r:embed="rId222"/>
              <a:stretch>
                <a:fillRect/>
              </a:stretch>
            </p:blipFill>
            <p:spPr>
              <a:xfrm>
                <a:off x="3724537" y="3543945"/>
                <a:ext cx="188640" cy="2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3">
            <p14:nvContentPartPr>
              <p14:cNvPr id="1151" name="Freihand 1150">
                <a:extLst>
                  <a:ext uri="{FF2B5EF4-FFF2-40B4-BE49-F238E27FC236}">
                    <a16:creationId xmlns:a16="http://schemas.microsoft.com/office/drawing/2014/main" id="{2CE7DED4-014B-07C7-BA64-EEF2D541ABDD}"/>
                  </a:ext>
                </a:extLst>
              </p14:cNvPr>
              <p14:cNvContentPartPr/>
              <p14:nvPr/>
            </p14:nvContentPartPr>
            <p14:xfrm>
              <a:off x="3933697" y="3649065"/>
              <a:ext cx="154080" cy="117360"/>
            </p14:xfrm>
          </p:contentPart>
        </mc:Choice>
        <mc:Fallback>
          <p:pic>
            <p:nvPicPr>
              <p:cNvPr id="1151" name="Freihand 1150">
                <a:extLst>
                  <a:ext uri="{FF2B5EF4-FFF2-40B4-BE49-F238E27FC236}">
                    <a16:creationId xmlns:a16="http://schemas.microsoft.com/office/drawing/2014/main" id="{2CE7DED4-014B-07C7-BA64-EEF2D541ABDD}"/>
                  </a:ext>
                </a:extLst>
              </p:cNvPr>
              <p:cNvPicPr/>
              <p:nvPr/>
            </p:nvPicPr>
            <p:blipFill>
              <a:blip r:embed="rId224"/>
              <a:stretch>
                <a:fillRect/>
              </a:stretch>
            </p:blipFill>
            <p:spPr>
              <a:xfrm>
                <a:off x="3927577" y="3642945"/>
                <a:ext cx="166320" cy="12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5">
            <p14:nvContentPartPr>
              <p14:cNvPr id="1152" name="Freihand 1151">
                <a:extLst>
                  <a:ext uri="{FF2B5EF4-FFF2-40B4-BE49-F238E27FC236}">
                    <a16:creationId xmlns:a16="http://schemas.microsoft.com/office/drawing/2014/main" id="{EB9C81AC-6BFD-5955-8465-AD73F24B9EE1}"/>
                  </a:ext>
                </a:extLst>
              </p14:cNvPr>
              <p14:cNvContentPartPr/>
              <p14:nvPr/>
            </p14:nvContentPartPr>
            <p14:xfrm>
              <a:off x="4058977" y="3576345"/>
              <a:ext cx="2880" cy="2160"/>
            </p14:xfrm>
          </p:contentPart>
        </mc:Choice>
        <mc:Fallback>
          <p:pic>
            <p:nvPicPr>
              <p:cNvPr id="1152" name="Freihand 1151">
                <a:extLst>
                  <a:ext uri="{FF2B5EF4-FFF2-40B4-BE49-F238E27FC236}">
                    <a16:creationId xmlns:a16="http://schemas.microsoft.com/office/drawing/2014/main" id="{EB9C81AC-6BFD-5955-8465-AD73F24B9EE1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052857" y="3570225"/>
                <a:ext cx="15120" cy="1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6">
            <p14:nvContentPartPr>
              <p14:cNvPr id="1153" name="Freihand 1152">
                <a:extLst>
                  <a:ext uri="{FF2B5EF4-FFF2-40B4-BE49-F238E27FC236}">
                    <a16:creationId xmlns:a16="http://schemas.microsoft.com/office/drawing/2014/main" id="{7689075F-69A8-4A99-853F-2014DDA8CBCF}"/>
                  </a:ext>
                </a:extLst>
              </p14:cNvPr>
              <p14:cNvContentPartPr/>
              <p14:nvPr/>
            </p14:nvContentPartPr>
            <p14:xfrm>
              <a:off x="4060417" y="3564105"/>
              <a:ext cx="27720" cy="23040"/>
            </p14:xfrm>
          </p:contentPart>
        </mc:Choice>
        <mc:Fallback>
          <p:pic>
            <p:nvPicPr>
              <p:cNvPr id="1153" name="Freihand 1152">
                <a:extLst>
                  <a:ext uri="{FF2B5EF4-FFF2-40B4-BE49-F238E27FC236}">
                    <a16:creationId xmlns:a16="http://schemas.microsoft.com/office/drawing/2014/main" id="{7689075F-69A8-4A99-853F-2014DDA8CBCF}"/>
                  </a:ext>
                </a:extLst>
              </p:cNvPr>
              <p:cNvPicPr/>
              <p:nvPr/>
            </p:nvPicPr>
            <p:blipFill>
              <a:blip r:embed="rId227"/>
              <a:stretch>
                <a:fillRect/>
              </a:stretch>
            </p:blipFill>
            <p:spPr>
              <a:xfrm>
                <a:off x="4054297" y="3557985"/>
                <a:ext cx="39960" cy="3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8">
            <p14:nvContentPartPr>
              <p14:cNvPr id="1155" name="Freihand 1154">
                <a:extLst>
                  <a:ext uri="{FF2B5EF4-FFF2-40B4-BE49-F238E27FC236}">
                    <a16:creationId xmlns:a16="http://schemas.microsoft.com/office/drawing/2014/main" id="{CA1367C6-4D69-13C1-613E-6241411F111A}"/>
                  </a:ext>
                </a:extLst>
              </p14:cNvPr>
              <p14:cNvContentPartPr/>
              <p14:nvPr/>
            </p14:nvContentPartPr>
            <p14:xfrm>
              <a:off x="4132057" y="3636825"/>
              <a:ext cx="90360" cy="114480"/>
            </p14:xfrm>
          </p:contentPart>
        </mc:Choice>
        <mc:Fallback>
          <p:pic>
            <p:nvPicPr>
              <p:cNvPr id="1155" name="Freihand 1154">
                <a:extLst>
                  <a:ext uri="{FF2B5EF4-FFF2-40B4-BE49-F238E27FC236}">
                    <a16:creationId xmlns:a16="http://schemas.microsoft.com/office/drawing/2014/main" id="{CA1367C6-4D69-13C1-613E-6241411F111A}"/>
                  </a:ext>
                </a:extLst>
              </p:cNvPr>
              <p:cNvPicPr/>
              <p:nvPr/>
            </p:nvPicPr>
            <p:blipFill>
              <a:blip r:embed="rId229"/>
              <a:stretch>
                <a:fillRect/>
              </a:stretch>
            </p:blipFill>
            <p:spPr>
              <a:xfrm>
                <a:off x="4125937" y="3630705"/>
                <a:ext cx="102600" cy="12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0">
            <p14:nvContentPartPr>
              <p14:cNvPr id="1156" name="Freihand 1155">
                <a:extLst>
                  <a:ext uri="{FF2B5EF4-FFF2-40B4-BE49-F238E27FC236}">
                    <a16:creationId xmlns:a16="http://schemas.microsoft.com/office/drawing/2014/main" id="{601B225C-C171-98E4-1EA5-3A4229186687}"/>
                  </a:ext>
                </a:extLst>
              </p14:cNvPr>
              <p14:cNvContentPartPr/>
              <p14:nvPr/>
            </p14:nvContentPartPr>
            <p14:xfrm>
              <a:off x="4258057" y="3629985"/>
              <a:ext cx="184680" cy="115560"/>
            </p14:xfrm>
          </p:contentPart>
        </mc:Choice>
        <mc:Fallback>
          <p:pic>
            <p:nvPicPr>
              <p:cNvPr id="1156" name="Freihand 1155">
                <a:extLst>
                  <a:ext uri="{FF2B5EF4-FFF2-40B4-BE49-F238E27FC236}">
                    <a16:creationId xmlns:a16="http://schemas.microsoft.com/office/drawing/2014/main" id="{601B225C-C171-98E4-1EA5-3A4229186687}"/>
                  </a:ext>
                </a:extLst>
              </p:cNvPr>
              <p:cNvPicPr/>
              <p:nvPr/>
            </p:nvPicPr>
            <p:blipFill>
              <a:blip r:embed="rId231"/>
              <a:stretch>
                <a:fillRect/>
              </a:stretch>
            </p:blipFill>
            <p:spPr>
              <a:xfrm>
                <a:off x="4251937" y="3623865"/>
                <a:ext cx="196920" cy="12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2">
            <p14:nvContentPartPr>
              <p14:cNvPr id="1174" name="Freihand 1173">
                <a:extLst>
                  <a:ext uri="{FF2B5EF4-FFF2-40B4-BE49-F238E27FC236}">
                    <a16:creationId xmlns:a16="http://schemas.microsoft.com/office/drawing/2014/main" id="{71FAAF1B-C07E-C973-7A95-C54A56FFADD3}"/>
                  </a:ext>
                </a:extLst>
              </p14:cNvPr>
              <p14:cNvContentPartPr/>
              <p14:nvPr/>
            </p14:nvContentPartPr>
            <p14:xfrm>
              <a:off x="741497" y="4115079"/>
              <a:ext cx="133200" cy="140760"/>
            </p14:xfrm>
          </p:contentPart>
        </mc:Choice>
        <mc:Fallback>
          <p:pic>
            <p:nvPicPr>
              <p:cNvPr id="1174" name="Freihand 1173">
                <a:extLst>
                  <a:ext uri="{FF2B5EF4-FFF2-40B4-BE49-F238E27FC236}">
                    <a16:creationId xmlns:a16="http://schemas.microsoft.com/office/drawing/2014/main" id="{71FAAF1B-C07E-C973-7A95-C54A56FFADD3}"/>
                  </a:ext>
                </a:extLst>
              </p:cNvPr>
              <p:cNvPicPr/>
              <p:nvPr/>
            </p:nvPicPr>
            <p:blipFill>
              <a:blip r:embed="rId233"/>
              <a:stretch>
                <a:fillRect/>
              </a:stretch>
            </p:blipFill>
            <p:spPr>
              <a:xfrm>
                <a:off x="735377" y="4108959"/>
                <a:ext cx="145440" cy="15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4">
            <p14:nvContentPartPr>
              <p14:cNvPr id="1175" name="Freihand 1174">
                <a:extLst>
                  <a:ext uri="{FF2B5EF4-FFF2-40B4-BE49-F238E27FC236}">
                    <a16:creationId xmlns:a16="http://schemas.microsoft.com/office/drawing/2014/main" id="{3F573C35-AAF5-3C34-B963-A5E960781022}"/>
                  </a:ext>
                </a:extLst>
              </p14:cNvPr>
              <p14:cNvContentPartPr/>
              <p14:nvPr/>
            </p14:nvContentPartPr>
            <p14:xfrm>
              <a:off x="878657" y="4111839"/>
              <a:ext cx="91440" cy="141120"/>
            </p14:xfrm>
          </p:contentPart>
        </mc:Choice>
        <mc:Fallback>
          <p:pic>
            <p:nvPicPr>
              <p:cNvPr id="1175" name="Freihand 1174">
                <a:extLst>
                  <a:ext uri="{FF2B5EF4-FFF2-40B4-BE49-F238E27FC236}">
                    <a16:creationId xmlns:a16="http://schemas.microsoft.com/office/drawing/2014/main" id="{3F573C35-AAF5-3C34-B963-A5E960781022}"/>
                  </a:ext>
                </a:extLst>
              </p:cNvPr>
              <p:cNvPicPr/>
              <p:nvPr/>
            </p:nvPicPr>
            <p:blipFill>
              <a:blip r:embed="rId235"/>
              <a:stretch>
                <a:fillRect/>
              </a:stretch>
            </p:blipFill>
            <p:spPr>
              <a:xfrm>
                <a:off x="872537" y="4105719"/>
                <a:ext cx="103680" cy="15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6">
            <p14:nvContentPartPr>
              <p14:cNvPr id="1176" name="Freihand 1175">
                <a:extLst>
                  <a:ext uri="{FF2B5EF4-FFF2-40B4-BE49-F238E27FC236}">
                    <a16:creationId xmlns:a16="http://schemas.microsoft.com/office/drawing/2014/main" id="{933EA55D-E4F6-D212-BAE3-4D8444FC2F15}"/>
                  </a:ext>
                </a:extLst>
              </p14:cNvPr>
              <p14:cNvContentPartPr/>
              <p14:nvPr/>
            </p14:nvContentPartPr>
            <p14:xfrm>
              <a:off x="988097" y="4178799"/>
              <a:ext cx="84240" cy="98280"/>
            </p14:xfrm>
          </p:contentPart>
        </mc:Choice>
        <mc:Fallback>
          <p:pic>
            <p:nvPicPr>
              <p:cNvPr id="1176" name="Freihand 1175">
                <a:extLst>
                  <a:ext uri="{FF2B5EF4-FFF2-40B4-BE49-F238E27FC236}">
                    <a16:creationId xmlns:a16="http://schemas.microsoft.com/office/drawing/2014/main" id="{933EA55D-E4F6-D212-BAE3-4D8444FC2F15}"/>
                  </a:ext>
                </a:extLst>
              </p:cNvPr>
              <p:cNvPicPr/>
              <p:nvPr/>
            </p:nvPicPr>
            <p:blipFill>
              <a:blip r:embed="rId237"/>
              <a:stretch>
                <a:fillRect/>
              </a:stretch>
            </p:blipFill>
            <p:spPr>
              <a:xfrm>
                <a:off x="981977" y="4172679"/>
                <a:ext cx="96480" cy="11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8">
            <p14:nvContentPartPr>
              <p14:cNvPr id="1177" name="Freihand 1176">
                <a:extLst>
                  <a:ext uri="{FF2B5EF4-FFF2-40B4-BE49-F238E27FC236}">
                    <a16:creationId xmlns:a16="http://schemas.microsoft.com/office/drawing/2014/main" id="{28938DFB-E5C3-E9D4-E536-D20F069301A9}"/>
                  </a:ext>
                </a:extLst>
              </p14:cNvPr>
              <p14:cNvContentPartPr/>
              <p14:nvPr/>
            </p14:nvContentPartPr>
            <p14:xfrm>
              <a:off x="1074857" y="4126239"/>
              <a:ext cx="69840" cy="130320"/>
            </p14:xfrm>
          </p:contentPart>
        </mc:Choice>
        <mc:Fallback>
          <p:pic>
            <p:nvPicPr>
              <p:cNvPr id="1177" name="Freihand 1176">
                <a:extLst>
                  <a:ext uri="{FF2B5EF4-FFF2-40B4-BE49-F238E27FC236}">
                    <a16:creationId xmlns:a16="http://schemas.microsoft.com/office/drawing/2014/main" id="{28938DFB-E5C3-E9D4-E536-D20F069301A9}"/>
                  </a:ext>
                </a:extLst>
              </p:cNvPr>
              <p:cNvPicPr/>
              <p:nvPr/>
            </p:nvPicPr>
            <p:blipFill>
              <a:blip r:embed="rId239"/>
              <a:stretch>
                <a:fillRect/>
              </a:stretch>
            </p:blipFill>
            <p:spPr>
              <a:xfrm>
                <a:off x="1068737" y="4120119"/>
                <a:ext cx="82080" cy="14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0">
            <p14:nvContentPartPr>
              <p14:cNvPr id="1179" name="Freihand 1178">
                <a:extLst>
                  <a:ext uri="{FF2B5EF4-FFF2-40B4-BE49-F238E27FC236}">
                    <a16:creationId xmlns:a16="http://schemas.microsoft.com/office/drawing/2014/main" id="{708D5795-7D6D-780D-4E2E-24D5F3084B9B}"/>
                  </a:ext>
                </a:extLst>
              </p14:cNvPr>
              <p14:cNvContentPartPr/>
              <p14:nvPr/>
            </p14:nvContentPartPr>
            <p14:xfrm>
              <a:off x="1183937" y="4106799"/>
              <a:ext cx="96480" cy="154080"/>
            </p14:xfrm>
          </p:contentPart>
        </mc:Choice>
        <mc:Fallback>
          <p:pic>
            <p:nvPicPr>
              <p:cNvPr id="1179" name="Freihand 1178">
                <a:extLst>
                  <a:ext uri="{FF2B5EF4-FFF2-40B4-BE49-F238E27FC236}">
                    <a16:creationId xmlns:a16="http://schemas.microsoft.com/office/drawing/2014/main" id="{708D5795-7D6D-780D-4E2E-24D5F3084B9B}"/>
                  </a:ext>
                </a:extLst>
              </p:cNvPr>
              <p:cNvPicPr/>
              <p:nvPr/>
            </p:nvPicPr>
            <p:blipFill>
              <a:blip r:embed="rId241"/>
              <a:stretch>
                <a:fillRect/>
              </a:stretch>
            </p:blipFill>
            <p:spPr>
              <a:xfrm>
                <a:off x="1177817" y="4100679"/>
                <a:ext cx="108720" cy="16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2">
            <p14:nvContentPartPr>
              <p14:cNvPr id="1180" name="Freihand 1179">
                <a:extLst>
                  <a:ext uri="{FF2B5EF4-FFF2-40B4-BE49-F238E27FC236}">
                    <a16:creationId xmlns:a16="http://schemas.microsoft.com/office/drawing/2014/main" id="{DEAEF400-FECA-D898-8F1C-313E0360301F}"/>
                  </a:ext>
                </a:extLst>
              </p14:cNvPr>
              <p14:cNvContentPartPr/>
              <p14:nvPr/>
            </p14:nvContentPartPr>
            <p14:xfrm>
              <a:off x="1216337" y="4168719"/>
              <a:ext cx="79560" cy="91800"/>
            </p14:xfrm>
          </p:contentPart>
        </mc:Choice>
        <mc:Fallback>
          <p:pic>
            <p:nvPicPr>
              <p:cNvPr id="1180" name="Freihand 1179">
                <a:extLst>
                  <a:ext uri="{FF2B5EF4-FFF2-40B4-BE49-F238E27FC236}">
                    <a16:creationId xmlns:a16="http://schemas.microsoft.com/office/drawing/2014/main" id="{DEAEF400-FECA-D898-8F1C-313E0360301F}"/>
                  </a:ext>
                </a:extLst>
              </p:cNvPr>
              <p:cNvPicPr/>
              <p:nvPr/>
            </p:nvPicPr>
            <p:blipFill>
              <a:blip r:embed="rId243"/>
              <a:stretch>
                <a:fillRect/>
              </a:stretch>
            </p:blipFill>
            <p:spPr>
              <a:xfrm>
                <a:off x="1210217" y="4162599"/>
                <a:ext cx="91800" cy="10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4">
            <p14:nvContentPartPr>
              <p14:cNvPr id="1181" name="Freihand 1180">
                <a:extLst>
                  <a:ext uri="{FF2B5EF4-FFF2-40B4-BE49-F238E27FC236}">
                    <a16:creationId xmlns:a16="http://schemas.microsoft.com/office/drawing/2014/main" id="{D7428FC2-CF54-E337-C4C3-28CF8E69AA71}"/>
                  </a:ext>
                </a:extLst>
              </p14:cNvPr>
              <p14:cNvContentPartPr/>
              <p14:nvPr/>
            </p14:nvContentPartPr>
            <p14:xfrm>
              <a:off x="1327937" y="4149279"/>
              <a:ext cx="14760" cy="112680"/>
            </p14:xfrm>
          </p:contentPart>
        </mc:Choice>
        <mc:Fallback>
          <p:pic>
            <p:nvPicPr>
              <p:cNvPr id="1181" name="Freihand 1180">
                <a:extLst>
                  <a:ext uri="{FF2B5EF4-FFF2-40B4-BE49-F238E27FC236}">
                    <a16:creationId xmlns:a16="http://schemas.microsoft.com/office/drawing/2014/main" id="{D7428FC2-CF54-E337-C4C3-28CF8E69AA71}"/>
                  </a:ext>
                </a:extLst>
              </p:cNvPr>
              <p:cNvPicPr/>
              <p:nvPr/>
            </p:nvPicPr>
            <p:blipFill>
              <a:blip r:embed="rId245"/>
              <a:stretch>
                <a:fillRect/>
              </a:stretch>
            </p:blipFill>
            <p:spPr>
              <a:xfrm>
                <a:off x="1321817" y="4143159"/>
                <a:ext cx="27000" cy="12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6">
            <p14:nvContentPartPr>
              <p14:cNvPr id="1182" name="Freihand 1181">
                <a:extLst>
                  <a:ext uri="{FF2B5EF4-FFF2-40B4-BE49-F238E27FC236}">
                    <a16:creationId xmlns:a16="http://schemas.microsoft.com/office/drawing/2014/main" id="{2E521479-6DA2-1216-2777-3EFEFF62FFE9}"/>
                  </a:ext>
                </a:extLst>
              </p14:cNvPr>
              <p14:cNvContentPartPr/>
              <p14:nvPr/>
            </p14:nvContentPartPr>
            <p14:xfrm>
              <a:off x="1311377" y="4111119"/>
              <a:ext cx="98640" cy="75960"/>
            </p14:xfrm>
          </p:contentPart>
        </mc:Choice>
        <mc:Fallback>
          <p:pic>
            <p:nvPicPr>
              <p:cNvPr id="1182" name="Freihand 1181">
                <a:extLst>
                  <a:ext uri="{FF2B5EF4-FFF2-40B4-BE49-F238E27FC236}">
                    <a16:creationId xmlns:a16="http://schemas.microsoft.com/office/drawing/2014/main" id="{2E521479-6DA2-1216-2777-3EFEFF62FFE9}"/>
                  </a:ext>
                </a:extLst>
              </p:cNvPr>
              <p:cNvPicPr/>
              <p:nvPr/>
            </p:nvPicPr>
            <p:blipFill>
              <a:blip r:embed="rId247"/>
              <a:stretch>
                <a:fillRect/>
              </a:stretch>
            </p:blipFill>
            <p:spPr>
              <a:xfrm>
                <a:off x="1305257" y="4104999"/>
                <a:ext cx="110880" cy="8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8">
            <p14:nvContentPartPr>
              <p14:cNvPr id="1183" name="Freihand 1182">
                <a:extLst>
                  <a:ext uri="{FF2B5EF4-FFF2-40B4-BE49-F238E27FC236}">
                    <a16:creationId xmlns:a16="http://schemas.microsoft.com/office/drawing/2014/main" id="{F5163CCA-5F12-0C8D-952F-A3830D3F4B2C}"/>
                  </a:ext>
                </a:extLst>
              </p14:cNvPr>
              <p14:cNvContentPartPr/>
              <p14:nvPr/>
            </p14:nvContentPartPr>
            <p14:xfrm>
              <a:off x="1469417" y="4126599"/>
              <a:ext cx="13320" cy="137160"/>
            </p14:xfrm>
          </p:contentPart>
        </mc:Choice>
        <mc:Fallback>
          <p:pic>
            <p:nvPicPr>
              <p:cNvPr id="1183" name="Freihand 1182">
                <a:extLst>
                  <a:ext uri="{FF2B5EF4-FFF2-40B4-BE49-F238E27FC236}">
                    <a16:creationId xmlns:a16="http://schemas.microsoft.com/office/drawing/2014/main" id="{F5163CCA-5F12-0C8D-952F-A3830D3F4B2C}"/>
                  </a:ext>
                </a:extLst>
              </p:cNvPr>
              <p:cNvPicPr/>
              <p:nvPr/>
            </p:nvPicPr>
            <p:blipFill>
              <a:blip r:embed="rId249"/>
              <a:stretch>
                <a:fillRect/>
              </a:stretch>
            </p:blipFill>
            <p:spPr>
              <a:xfrm>
                <a:off x="1463297" y="4120479"/>
                <a:ext cx="25560" cy="14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0">
            <p14:nvContentPartPr>
              <p14:cNvPr id="1184" name="Freihand 1183">
                <a:extLst>
                  <a:ext uri="{FF2B5EF4-FFF2-40B4-BE49-F238E27FC236}">
                    <a16:creationId xmlns:a16="http://schemas.microsoft.com/office/drawing/2014/main" id="{2F23BB3E-C873-0F98-BB12-7D0D7C032B0B}"/>
                  </a:ext>
                </a:extLst>
              </p14:cNvPr>
              <p14:cNvContentPartPr/>
              <p14:nvPr/>
            </p14:nvContentPartPr>
            <p14:xfrm>
              <a:off x="1407497" y="4100319"/>
              <a:ext cx="128160" cy="14760"/>
            </p14:xfrm>
          </p:contentPart>
        </mc:Choice>
        <mc:Fallback>
          <p:pic>
            <p:nvPicPr>
              <p:cNvPr id="1184" name="Freihand 1183">
                <a:extLst>
                  <a:ext uri="{FF2B5EF4-FFF2-40B4-BE49-F238E27FC236}">
                    <a16:creationId xmlns:a16="http://schemas.microsoft.com/office/drawing/2014/main" id="{2F23BB3E-C873-0F98-BB12-7D0D7C032B0B}"/>
                  </a:ext>
                </a:extLst>
              </p:cNvPr>
              <p:cNvPicPr/>
              <p:nvPr/>
            </p:nvPicPr>
            <p:blipFill>
              <a:blip r:embed="rId251"/>
              <a:stretch>
                <a:fillRect/>
              </a:stretch>
            </p:blipFill>
            <p:spPr>
              <a:xfrm>
                <a:off x="1401377" y="4094199"/>
                <a:ext cx="140400" cy="2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2">
            <p14:nvContentPartPr>
              <p14:cNvPr id="1220" name="Freihand 1219">
                <a:extLst>
                  <a:ext uri="{FF2B5EF4-FFF2-40B4-BE49-F238E27FC236}">
                    <a16:creationId xmlns:a16="http://schemas.microsoft.com/office/drawing/2014/main" id="{6B01F8B3-72C1-C3FA-B165-2092F4EF4F25}"/>
                  </a:ext>
                </a:extLst>
              </p14:cNvPr>
              <p14:cNvContentPartPr/>
              <p14:nvPr/>
            </p14:nvContentPartPr>
            <p14:xfrm>
              <a:off x="938536" y="3429610"/>
              <a:ext cx="625680" cy="204480"/>
            </p14:xfrm>
          </p:contentPart>
        </mc:Choice>
        <mc:Fallback>
          <p:pic>
            <p:nvPicPr>
              <p:cNvPr id="1220" name="Freihand 1219">
                <a:extLst>
                  <a:ext uri="{FF2B5EF4-FFF2-40B4-BE49-F238E27FC236}">
                    <a16:creationId xmlns:a16="http://schemas.microsoft.com/office/drawing/2014/main" id="{6B01F8B3-72C1-C3FA-B165-2092F4EF4F25}"/>
                  </a:ext>
                </a:extLst>
              </p:cNvPr>
              <p:cNvPicPr/>
              <p:nvPr/>
            </p:nvPicPr>
            <p:blipFill>
              <a:blip r:embed="rId253"/>
              <a:stretch>
                <a:fillRect/>
              </a:stretch>
            </p:blipFill>
            <p:spPr>
              <a:xfrm>
                <a:off x="932416" y="3423490"/>
                <a:ext cx="637920" cy="21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4">
            <p14:nvContentPartPr>
              <p14:cNvPr id="1221" name="Freihand 1220">
                <a:extLst>
                  <a:ext uri="{FF2B5EF4-FFF2-40B4-BE49-F238E27FC236}">
                    <a16:creationId xmlns:a16="http://schemas.microsoft.com/office/drawing/2014/main" id="{14CF4ADA-3ACB-8EB0-6EB8-3593261EFD02}"/>
                  </a:ext>
                </a:extLst>
              </p14:cNvPr>
              <p14:cNvContentPartPr/>
              <p14:nvPr/>
            </p14:nvContentPartPr>
            <p14:xfrm>
              <a:off x="240136" y="3538690"/>
              <a:ext cx="21240" cy="106920"/>
            </p14:xfrm>
          </p:contentPart>
        </mc:Choice>
        <mc:Fallback>
          <p:pic>
            <p:nvPicPr>
              <p:cNvPr id="1221" name="Freihand 1220">
                <a:extLst>
                  <a:ext uri="{FF2B5EF4-FFF2-40B4-BE49-F238E27FC236}">
                    <a16:creationId xmlns:a16="http://schemas.microsoft.com/office/drawing/2014/main" id="{14CF4ADA-3ACB-8EB0-6EB8-3593261EFD02}"/>
                  </a:ext>
                </a:extLst>
              </p:cNvPr>
              <p:cNvPicPr/>
              <p:nvPr/>
            </p:nvPicPr>
            <p:blipFill>
              <a:blip r:embed="rId255"/>
              <a:stretch>
                <a:fillRect/>
              </a:stretch>
            </p:blipFill>
            <p:spPr>
              <a:xfrm>
                <a:off x="234016" y="3532570"/>
                <a:ext cx="33480" cy="11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6">
            <p14:nvContentPartPr>
              <p14:cNvPr id="1222" name="Freihand 1221">
                <a:extLst>
                  <a:ext uri="{FF2B5EF4-FFF2-40B4-BE49-F238E27FC236}">
                    <a16:creationId xmlns:a16="http://schemas.microsoft.com/office/drawing/2014/main" id="{2820F83E-D84D-C962-6757-2788DE2979E6}"/>
                  </a:ext>
                </a:extLst>
              </p14:cNvPr>
              <p14:cNvContentPartPr/>
              <p14:nvPr/>
            </p14:nvContentPartPr>
            <p14:xfrm>
              <a:off x="203056" y="3530050"/>
              <a:ext cx="173160" cy="138960"/>
            </p14:xfrm>
          </p:contentPart>
        </mc:Choice>
        <mc:Fallback>
          <p:pic>
            <p:nvPicPr>
              <p:cNvPr id="1222" name="Freihand 1221">
                <a:extLst>
                  <a:ext uri="{FF2B5EF4-FFF2-40B4-BE49-F238E27FC236}">
                    <a16:creationId xmlns:a16="http://schemas.microsoft.com/office/drawing/2014/main" id="{2820F83E-D84D-C962-6757-2788DE2979E6}"/>
                  </a:ext>
                </a:extLst>
              </p:cNvPr>
              <p:cNvPicPr/>
              <p:nvPr/>
            </p:nvPicPr>
            <p:blipFill>
              <a:blip r:embed="rId257"/>
              <a:stretch>
                <a:fillRect/>
              </a:stretch>
            </p:blipFill>
            <p:spPr>
              <a:xfrm>
                <a:off x="196936" y="3523930"/>
                <a:ext cx="185400" cy="15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8">
            <p14:nvContentPartPr>
              <p14:cNvPr id="1224" name="Freihand 1223">
                <a:extLst>
                  <a:ext uri="{FF2B5EF4-FFF2-40B4-BE49-F238E27FC236}">
                    <a16:creationId xmlns:a16="http://schemas.microsoft.com/office/drawing/2014/main" id="{1460D562-E218-1C15-234B-C02307BAD83F}"/>
                  </a:ext>
                </a:extLst>
              </p14:cNvPr>
              <p14:cNvContentPartPr/>
              <p14:nvPr/>
            </p14:nvContentPartPr>
            <p14:xfrm>
              <a:off x="361456" y="3558850"/>
              <a:ext cx="94680" cy="70560"/>
            </p14:xfrm>
          </p:contentPart>
        </mc:Choice>
        <mc:Fallback>
          <p:pic>
            <p:nvPicPr>
              <p:cNvPr id="1224" name="Freihand 1223">
                <a:extLst>
                  <a:ext uri="{FF2B5EF4-FFF2-40B4-BE49-F238E27FC236}">
                    <a16:creationId xmlns:a16="http://schemas.microsoft.com/office/drawing/2014/main" id="{1460D562-E218-1C15-234B-C02307BAD83F}"/>
                  </a:ext>
                </a:extLst>
              </p:cNvPr>
              <p:cNvPicPr/>
              <p:nvPr/>
            </p:nvPicPr>
            <p:blipFill>
              <a:blip r:embed="rId259"/>
              <a:stretch>
                <a:fillRect/>
              </a:stretch>
            </p:blipFill>
            <p:spPr>
              <a:xfrm>
                <a:off x="355336" y="3552730"/>
                <a:ext cx="106920" cy="8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0">
            <p14:nvContentPartPr>
              <p14:cNvPr id="1225" name="Freihand 1224">
                <a:extLst>
                  <a:ext uri="{FF2B5EF4-FFF2-40B4-BE49-F238E27FC236}">
                    <a16:creationId xmlns:a16="http://schemas.microsoft.com/office/drawing/2014/main" id="{DCD090F7-9783-9318-3BEE-5BC92265C13A}"/>
                  </a:ext>
                </a:extLst>
              </p14:cNvPr>
              <p14:cNvContentPartPr/>
              <p14:nvPr/>
            </p14:nvContentPartPr>
            <p14:xfrm>
              <a:off x="457216" y="3522850"/>
              <a:ext cx="243720" cy="166680"/>
            </p14:xfrm>
          </p:contentPart>
        </mc:Choice>
        <mc:Fallback>
          <p:pic>
            <p:nvPicPr>
              <p:cNvPr id="1225" name="Freihand 1224">
                <a:extLst>
                  <a:ext uri="{FF2B5EF4-FFF2-40B4-BE49-F238E27FC236}">
                    <a16:creationId xmlns:a16="http://schemas.microsoft.com/office/drawing/2014/main" id="{DCD090F7-9783-9318-3BEE-5BC92265C13A}"/>
                  </a:ext>
                </a:extLst>
              </p:cNvPr>
              <p:cNvPicPr/>
              <p:nvPr/>
            </p:nvPicPr>
            <p:blipFill>
              <a:blip r:embed="rId261"/>
              <a:stretch>
                <a:fillRect/>
              </a:stretch>
            </p:blipFill>
            <p:spPr>
              <a:xfrm>
                <a:off x="451096" y="3516730"/>
                <a:ext cx="255960" cy="17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2">
            <p14:nvContentPartPr>
              <p14:cNvPr id="1226" name="Freihand 1225">
                <a:extLst>
                  <a:ext uri="{FF2B5EF4-FFF2-40B4-BE49-F238E27FC236}">
                    <a16:creationId xmlns:a16="http://schemas.microsoft.com/office/drawing/2014/main" id="{FE23CD3D-6D74-64A5-EB0C-CACCC7E7F58B}"/>
                  </a:ext>
                </a:extLst>
              </p14:cNvPr>
              <p14:cNvContentPartPr/>
              <p14:nvPr/>
            </p14:nvContentPartPr>
            <p14:xfrm>
              <a:off x="690136" y="3432850"/>
              <a:ext cx="129600" cy="163440"/>
            </p14:xfrm>
          </p:contentPart>
        </mc:Choice>
        <mc:Fallback>
          <p:pic>
            <p:nvPicPr>
              <p:cNvPr id="1226" name="Freihand 1225">
                <a:extLst>
                  <a:ext uri="{FF2B5EF4-FFF2-40B4-BE49-F238E27FC236}">
                    <a16:creationId xmlns:a16="http://schemas.microsoft.com/office/drawing/2014/main" id="{FE23CD3D-6D74-64A5-EB0C-CACCC7E7F58B}"/>
                  </a:ext>
                </a:extLst>
              </p:cNvPr>
              <p:cNvPicPr/>
              <p:nvPr/>
            </p:nvPicPr>
            <p:blipFill>
              <a:blip r:embed="rId263"/>
              <a:stretch>
                <a:fillRect/>
              </a:stretch>
            </p:blipFill>
            <p:spPr>
              <a:xfrm>
                <a:off x="684016" y="3426730"/>
                <a:ext cx="141840" cy="17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4">
            <p14:nvContentPartPr>
              <p14:cNvPr id="1242" name="Freihand 1241">
                <a:extLst>
                  <a:ext uri="{FF2B5EF4-FFF2-40B4-BE49-F238E27FC236}">
                    <a16:creationId xmlns:a16="http://schemas.microsoft.com/office/drawing/2014/main" id="{60122ADF-4D57-E4DF-6E46-7E38FE4C0D34}"/>
                  </a:ext>
                </a:extLst>
              </p14:cNvPr>
              <p14:cNvContentPartPr/>
              <p14:nvPr/>
            </p14:nvContentPartPr>
            <p14:xfrm>
              <a:off x="2710920" y="3386240"/>
              <a:ext cx="1044360" cy="1559520"/>
            </p14:xfrm>
          </p:contentPart>
        </mc:Choice>
        <mc:Fallback>
          <p:pic>
            <p:nvPicPr>
              <p:cNvPr id="1242" name="Freihand 1241">
                <a:extLst>
                  <a:ext uri="{FF2B5EF4-FFF2-40B4-BE49-F238E27FC236}">
                    <a16:creationId xmlns:a16="http://schemas.microsoft.com/office/drawing/2014/main" id="{60122ADF-4D57-E4DF-6E46-7E38FE4C0D34}"/>
                  </a:ext>
                </a:extLst>
              </p:cNvPr>
              <p:cNvPicPr/>
              <p:nvPr/>
            </p:nvPicPr>
            <p:blipFill>
              <a:blip r:embed="rId265"/>
              <a:stretch>
                <a:fillRect/>
              </a:stretch>
            </p:blipFill>
            <p:spPr>
              <a:xfrm>
                <a:off x="2704800" y="3380120"/>
                <a:ext cx="1056600" cy="1571760"/>
              </a:xfrm>
              <a:prstGeom prst="rect">
                <a:avLst/>
              </a:prstGeom>
            </p:spPr>
          </p:pic>
        </mc:Fallback>
      </mc:AlternateContent>
      <p:grpSp>
        <p:nvGrpSpPr>
          <p:cNvPr id="1250" name="Gruppieren 1249">
            <a:extLst>
              <a:ext uri="{FF2B5EF4-FFF2-40B4-BE49-F238E27FC236}">
                <a16:creationId xmlns:a16="http://schemas.microsoft.com/office/drawing/2014/main" id="{15752183-63AE-D77E-79B9-1327BB588DD2}"/>
              </a:ext>
            </a:extLst>
          </p:cNvPr>
          <p:cNvGrpSpPr/>
          <p:nvPr/>
        </p:nvGrpSpPr>
        <p:grpSpPr>
          <a:xfrm>
            <a:off x="3798788" y="4889267"/>
            <a:ext cx="818280" cy="453600"/>
            <a:chOff x="3798788" y="4889267"/>
            <a:chExt cx="818280" cy="453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1244" name="Freihand 1243">
                  <a:extLst>
                    <a:ext uri="{FF2B5EF4-FFF2-40B4-BE49-F238E27FC236}">
                      <a16:creationId xmlns:a16="http://schemas.microsoft.com/office/drawing/2014/main" id="{3EF34521-7F67-6FD1-E30D-05E78CF99C23}"/>
                    </a:ext>
                  </a:extLst>
                </p14:cNvPr>
                <p14:cNvContentPartPr/>
                <p14:nvPr/>
              </p14:nvContentPartPr>
              <p14:xfrm>
                <a:off x="3798788" y="4889267"/>
                <a:ext cx="144000" cy="302040"/>
              </p14:xfrm>
            </p:contentPart>
          </mc:Choice>
          <mc:Fallback>
            <p:pic>
              <p:nvPicPr>
                <p:cNvPr id="1244" name="Freihand 1243">
                  <a:extLst>
                    <a:ext uri="{FF2B5EF4-FFF2-40B4-BE49-F238E27FC236}">
                      <a16:creationId xmlns:a16="http://schemas.microsoft.com/office/drawing/2014/main" id="{3EF34521-7F67-6FD1-E30D-05E78CF99C23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3792668" y="4883147"/>
                  <a:ext cx="156240" cy="31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1245" name="Freihand 1244">
                  <a:extLst>
                    <a:ext uri="{FF2B5EF4-FFF2-40B4-BE49-F238E27FC236}">
                      <a16:creationId xmlns:a16="http://schemas.microsoft.com/office/drawing/2014/main" id="{C9C2FDF9-DB04-49DD-C873-926EEEC7B051}"/>
                    </a:ext>
                  </a:extLst>
                </p14:cNvPr>
                <p14:cNvContentPartPr/>
                <p14:nvPr/>
              </p14:nvContentPartPr>
              <p14:xfrm>
                <a:off x="3852068" y="5028947"/>
                <a:ext cx="120600" cy="164880"/>
              </p14:xfrm>
            </p:contentPart>
          </mc:Choice>
          <mc:Fallback>
            <p:pic>
              <p:nvPicPr>
                <p:cNvPr id="1245" name="Freihand 1244">
                  <a:extLst>
                    <a:ext uri="{FF2B5EF4-FFF2-40B4-BE49-F238E27FC236}">
                      <a16:creationId xmlns:a16="http://schemas.microsoft.com/office/drawing/2014/main" id="{C9C2FDF9-DB04-49DD-C873-926EEEC7B051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3845948" y="5022827"/>
                  <a:ext cx="132840" cy="1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1246" name="Freihand 1245">
                  <a:extLst>
                    <a:ext uri="{FF2B5EF4-FFF2-40B4-BE49-F238E27FC236}">
                      <a16:creationId xmlns:a16="http://schemas.microsoft.com/office/drawing/2014/main" id="{914B486B-FB85-ED16-4AF5-A12B676191ED}"/>
                    </a:ext>
                  </a:extLst>
                </p14:cNvPr>
                <p14:cNvContentPartPr/>
                <p14:nvPr/>
              </p14:nvContentPartPr>
              <p14:xfrm>
                <a:off x="3995348" y="5034347"/>
                <a:ext cx="108360" cy="149040"/>
              </p14:xfrm>
            </p:contentPart>
          </mc:Choice>
          <mc:Fallback>
            <p:pic>
              <p:nvPicPr>
                <p:cNvPr id="1246" name="Freihand 1245">
                  <a:extLst>
                    <a:ext uri="{FF2B5EF4-FFF2-40B4-BE49-F238E27FC236}">
                      <a16:creationId xmlns:a16="http://schemas.microsoft.com/office/drawing/2014/main" id="{914B486B-FB85-ED16-4AF5-A12B676191ED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3989228" y="5028227"/>
                  <a:ext cx="12060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2">
              <p14:nvContentPartPr>
                <p14:cNvPr id="1247" name="Freihand 1246">
                  <a:extLst>
                    <a:ext uri="{FF2B5EF4-FFF2-40B4-BE49-F238E27FC236}">
                      <a16:creationId xmlns:a16="http://schemas.microsoft.com/office/drawing/2014/main" id="{0D1435B6-02BC-9453-2A64-010D42BFEE7C}"/>
                    </a:ext>
                  </a:extLst>
                </p14:cNvPr>
                <p14:cNvContentPartPr/>
                <p14:nvPr/>
              </p14:nvContentPartPr>
              <p14:xfrm>
                <a:off x="4118108" y="5040827"/>
                <a:ext cx="109080" cy="114480"/>
              </p14:xfrm>
            </p:contentPart>
          </mc:Choice>
          <mc:Fallback>
            <p:pic>
              <p:nvPicPr>
                <p:cNvPr id="1247" name="Freihand 1246">
                  <a:extLst>
                    <a:ext uri="{FF2B5EF4-FFF2-40B4-BE49-F238E27FC236}">
                      <a16:creationId xmlns:a16="http://schemas.microsoft.com/office/drawing/2014/main" id="{0D1435B6-02BC-9453-2A64-010D42BFEE7C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4111988" y="5034707"/>
                  <a:ext cx="12132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4">
              <p14:nvContentPartPr>
                <p14:cNvPr id="1248" name="Freihand 1247">
                  <a:extLst>
                    <a:ext uri="{FF2B5EF4-FFF2-40B4-BE49-F238E27FC236}">
                      <a16:creationId xmlns:a16="http://schemas.microsoft.com/office/drawing/2014/main" id="{868EDC0E-EA5C-50FA-28D3-059B753015B2}"/>
                    </a:ext>
                  </a:extLst>
                </p14:cNvPr>
                <p14:cNvContentPartPr/>
                <p14:nvPr/>
              </p14:nvContentPartPr>
              <p14:xfrm>
                <a:off x="4237268" y="5050547"/>
                <a:ext cx="134640" cy="292320"/>
              </p14:xfrm>
            </p:contentPart>
          </mc:Choice>
          <mc:Fallback>
            <p:pic>
              <p:nvPicPr>
                <p:cNvPr id="1248" name="Freihand 1247">
                  <a:extLst>
                    <a:ext uri="{FF2B5EF4-FFF2-40B4-BE49-F238E27FC236}">
                      <a16:creationId xmlns:a16="http://schemas.microsoft.com/office/drawing/2014/main" id="{868EDC0E-EA5C-50FA-28D3-059B753015B2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4231148" y="5044427"/>
                  <a:ext cx="14688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6">
              <p14:nvContentPartPr>
                <p14:cNvPr id="1249" name="Freihand 1248">
                  <a:extLst>
                    <a:ext uri="{FF2B5EF4-FFF2-40B4-BE49-F238E27FC236}">
                      <a16:creationId xmlns:a16="http://schemas.microsoft.com/office/drawing/2014/main" id="{CBA3962A-E239-555F-4795-1BB1B6E5AA40}"/>
                    </a:ext>
                  </a:extLst>
                </p14:cNvPr>
                <p14:cNvContentPartPr/>
                <p14:nvPr/>
              </p14:nvContentPartPr>
              <p14:xfrm>
                <a:off x="4360388" y="4929947"/>
                <a:ext cx="256680" cy="255600"/>
              </p14:xfrm>
            </p:contentPart>
          </mc:Choice>
          <mc:Fallback>
            <p:pic>
              <p:nvPicPr>
                <p:cNvPr id="1249" name="Freihand 1248">
                  <a:extLst>
                    <a:ext uri="{FF2B5EF4-FFF2-40B4-BE49-F238E27FC236}">
                      <a16:creationId xmlns:a16="http://schemas.microsoft.com/office/drawing/2014/main" id="{CBA3962A-E239-555F-4795-1BB1B6E5AA40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4354268" y="4923827"/>
                  <a:ext cx="268920" cy="267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78">
            <p14:nvContentPartPr>
              <p14:cNvPr id="1251" name="Freihand 1250">
                <a:extLst>
                  <a:ext uri="{FF2B5EF4-FFF2-40B4-BE49-F238E27FC236}">
                    <a16:creationId xmlns:a16="http://schemas.microsoft.com/office/drawing/2014/main" id="{253364E0-D41A-98CC-7393-54DC1F1D6F81}"/>
                  </a:ext>
                </a:extLst>
              </p14:cNvPr>
              <p14:cNvContentPartPr/>
              <p14:nvPr/>
            </p14:nvContentPartPr>
            <p14:xfrm>
              <a:off x="3235028" y="4401107"/>
              <a:ext cx="1533600" cy="151560"/>
            </p14:xfrm>
          </p:contentPart>
        </mc:Choice>
        <mc:Fallback>
          <p:pic>
            <p:nvPicPr>
              <p:cNvPr id="1251" name="Freihand 1250">
                <a:extLst>
                  <a:ext uri="{FF2B5EF4-FFF2-40B4-BE49-F238E27FC236}">
                    <a16:creationId xmlns:a16="http://schemas.microsoft.com/office/drawing/2014/main" id="{253364E0-D41A-98CC-7393-54DC1F1D6F81}"/>
                  </a:ext>
                </a:extLst>
              </p:cNvPr>
              <p:cNvPicPr/>
              <p:nvPr/>
            </p:nvPicPr>
            <p:blipFill>
              <a:blip r:embed="rId279"/>
              <a:stretch>
                <a:fillRect/>
              </a:stretch>
            </p:blipFill>
            <p:spPr>
              <a:xfrm>
                <a:off x="3228908" y="4394987"/>
                <a:ext cx="1545840" cy="163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262" name="Gruppieren 1261">
            <a:extLst>
              <a:ext uri="{FF2B5EF4-FFF2-40B4-BE49-F238E27FC236}">
                <a16:creationId xmlns:a16="http://schemas.microsoft.com/office/drawing/2014/main" id="{8CE71212-CA52-1EB2-8F51-7BB7F2771B97}"/>
              </a:ext>
            </a:extLst>
          </p:cNvPr>
          <p:cNvGrpSpPr/>
          <p:nvPr/>
        </p:nvGrpSpPr>
        <p:grpSpPr>
          <a:xfrm>
            <a:off x="4813628" y="4102667"/>
            <a:ext cx="1079640" cy="426240"/>
            <a:chOff x="4813628" y="4102667"/>
            <a:chExt cx="1079640" cy="426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0">
              <p14:nvContentPartPr>
                <p14:cNvPr id="1252" name="Freihand 1251">
                  <a:extLst>
                    <a:ext uri="{FF2B5EF4-FFF2-40B4-BE49-F238E27FC236}">
                      <a16:creationId xmlns:a16="http://schemas.microsoft.com/office/drawing/2014/main" id="{91AE764D-3B3D-97D3-A692-206AD56EAEF7}"/>
                    </a:ext>
                  </a:extLst>
                </p14:cNvPr>
                <p14:cNvContentPartPr/>
                <p14:nvPr/>
              </p14:nvContentPartPr>
              <p14:xfrm>
                <a:off x="4813628" y="4224707"/>
                <a:ext cx="145440" cy="54360"/>
              </p14:xfrm>
            </p:contentPart>
          </mc:Choice>
          <mc:Fallback>
            <p:pic>
              <p:nvPicPr>
                <p:cNvPr id="1252" name="Freihand 1251">
                  <a:extLst>
                    <a:ext uri="{FF2B5EF4-FFF2-40B4-BE49-F238E27FC236}">
                      <a16:creationId xmlns:a16="http://schemas.microsoft.com/office/drawing/2014/main" id="{91AE764D-3B3D-97D3-A692-206AD56EAEF7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4807508" y="4218587"/>
                  <a:ext cx="15768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2">
              <p14:nvContentPartPr>
                <p14:cNvPr id="1253" name="Freihand 1252">
                  <a:extLst>
                    <a:ext uri="{FF2B5EF4-FFF2-40B4-BE49-F238E27FC236}">
                      <a16:creationId xmlns:a16="http://schemas.microsoft.com/office/drawing/2014/main" id="{5D63170D-0C1B-BA56-8EBE-5C5E029C3F5D}"/>
                    </a:ext>
                  </a:extLst>
                </p14:cNvPr>
                <p14:cNvContentPartPr/>
                <p14:nvPr/>
              </p14:nvContentPartPr>
              <p14:xfrm>
                <a:off x="4952948" y="4183307"/>
                <a:ext cx="26640" cy="345600"/>
              </p14:xfrm>
            </p:contentPart>
          </mc:Choice>
          <mc:Fallback>
            <p:pic>
              <p:nvPicPr>
                <p:cNvPr id="1253" name="Freihand 1252">
                  <a:extLst>
                    <a:ext uri="{FF2B5EF4-FFF2-40B4-BE49-F238E27FC236}">
                      <a16:creationId xmlns:a16="http://schemas.microsoft.com/office/drawing/2014/main" id="{5D63170D-0C1B-BA56-8EBE-5C5E029C3F5D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4946828" y="4177187"/>
                  <a:ext cx="38880" cy="35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4">
              <p14:nvContentPartPr>
                <p14:cNvPr id="1255" name="Freihand 1254">
                  <a:extLst>
                    <a:ext uri="{FF2B5EF4-FFF2-40B4-BE49-F238E27FC236}">
                      <a16:creationId xmlns:a16="http://schemas.microsoft.com/office/drawing/2014/main" id="{FEA2F30E-E722-6256-CFE0-150D08C4A95E}"/>
                    </a:ext>
                  </a:extLst>
                </p14:cNvPr>
                <p14:cNvContentPartPr/>
                <p14:nvPr/>
              </p14:nvContentPartPr>
              <p14:xfrm>
                <a:off x="4986428" y="4331267"/>
                <a:ext cx="132120" cy="151920"/>
              </p14:xfrm>
            </p:contentPart>
          </mc:Choice>
          <mc:Fallback>
            <p:pic>
              <p:nvPicPr>
                <p:cNvPr id="1255" name="Freihand 1254">
                  <a:extLst>
                    <a:ext uri="{FF2B5EF4-FFF2-40B4-BE49-F238E27FC236}">
                      <a16:creationId xmlns:a16="http://schemas.microsoft.com/office/drawing/2014/main" id="{FEA2F30E-E722-6256-CFE0-150D08C4A95E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4980308" y="4325147"/>
                  <a:ext cx="144360" cy="16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6">
              <p14:nvContentPartPr>
                <p14:cNvPr id="1256" name="Freihand 1255">
                  <a:extLst>
                    <a:ext uri="{FF2B5EF4-FFF2-40B4-BE49-F238E27FC236}">
                      <a16:creationId xmlns:a16="http://schemas.microsoft.com/office/drawing/2014/main" id="{EF183D27-8C38-F4B3-59A4-EF9836CE979D}"/>
                    </a:ext>
                  </a:extLst>
                </p14:cNvPr>
                <p14:cNvContentPartPr/>
                <p14:nvPr/>
              </p14:nvContentPartPr>
              <p14:xfrm>
                <a:off x="5123228" y="4319747"/>
                <a:ext cx="164520" cy="113040"/>
              </p14:xfrm>
            </p:contentPart>
          </mc:Choice>
          <mc:Fallback>
            <p:pic>
              <p:nvPicPr>
                <p:cNvPr id="1256" name="Freihand 1255">
                  <a:extLst>
                    <a:ext uri="{FF2B5EF4-FFF2-40B4-BE49-F238E27FC236}">
                      <a16:creationId xmlns:a16="http://schemas.microsoft.com/office/drawing/2014/main" id="{EF183D27-8C38-F4B3-59A4-EF9836CE979D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5117108" y="4313627"/>
                  <a:ext cx="176760" cy="12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8">
              <p14:nvContentPartPr>
                <p14:cNvPr id="1257" name="Freihand 1256">
                  <a:extLst>
                    <a:ext uri="{FF2B5EF4-FFF2-40B4-BE49-F238E27FC236}">
                      <a16:creationId xmlns:a16="http://schemas.microsoft.com/office/drawing/2014/main" id="{0BFDBB58-2B01-6E02-3E80-0EE7BB215DCF}"/>
                    </a:ext>
                  </a:extLst>
                </p14:cNvPr>
                <p14:cNvContentPartPr/>
                <p14:nvPr/>
              </p14:nvContentPartPr>
              <p14:xfrm>
                <a:off x="5272988" y="4160627"/>
                <a:ext cx="77040" cy="223560"/>
              </p14:xfrm>
            </p:contentPart>
          </mc:Choice>
          <mc:Fallback>
            <p:pic>
              <p:nvPicPr>
                <p:cNvPr id="1257" name="Freihand 1256">
                  <a:extLst>
                    <a:ext uri="{FF2B5EF4-FFF2-40B4-BE49-F238E27FC236}">
                      <a16:creationId xmlns:a16="http://schemas.microsoft.com/office/drawing/2014/main" id="{0BFDBB58-2B01-6E02-3E80-0EE7BB215DCF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5266868" y="4154507"/>
                  <a:ext cx="8928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0">
              <p14:nvContentPartPr>
                <p14:cNvPr id="1258" name="Freihand 1257">
                  <a:extLst>
                    <a:ext uri="{FF2B5EF4-FFF2-40B4-BE49-F238E27FC236}">
                      <a16:creationId xmlns:a16="http://schemas.microsoft.com/office/drawing/2014/main" id="{1C7FE636-ED3B-38E7-0DB1-C5EB6A19B3CE}"/>
                    </a:ext>
                  </a:extLst>
                </p14:cNvPr>
                <p14:cNvContentPartPr/>
                <p14:nvPr/>
              </p14:nvContentPartPr>
              <p14:xfrm>
                <a:off x="5149148" y="4127147"/>
                <a:ext cx="160200" cy="36000"/>
              </p14:xfrm>
            </p:contentPart>
          </mc:Choice>
          <mc:Fallback>
            <p:pic>
              <p:nvPicPr>
                <p:cNvPr id="1258" name="Freihand 1257">
                  <a:extLst>
                    <a:ext uri="{FF2B5EF4-FFF2-40B4-BE49-F238E27FC236}">
                      <a16:creationId xmlns:a16="http://schemas.microsoft.com/office/drawing/2014/main" id="{1C7FE636-ED3B-38E7-0DB1-C5EB6A19B3CE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5143028" y="4121027"/>
                  <a:ext cx="17244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2">
              <p14:nvContentPartPr>
                <p14:cNvPr id="1259" name="Freihand 1258">
                  <a:extLst>
                    <a:ext uri="{FF2B5EF4-FFF2-40B4-BE49-F238E27FC236}">
                      <a16:creationId xmlns:a16="http://schemas.microsoft.com/office/drawing/2014/main" id="{0634537D-6467-7741-F185-31DF47EDFC9F}"/>
                    </a:ext>
                  </a:extLst>
                </p14:cNvPr>
                <p14:cNvContentPartPr/>
                <p14:nvPr/>
              </p14:nvContentPartPr>
              <p14:xfrm>
                <a:off x="5345708" y="4233347"/>
                <a:ext cx="178200" cy="115920"/>
              </p14:xfrm>
            </p:contentPart>
          </mc:Choice>
          <mc:Fallback>
            <p:pic>
              <p:nvPicPr>
                <p:cNvPr id="1259" name="Freihand 1258">
                  <a:extLst>
                    <a:ext uri="{FF2B5EF4-FFF2-40B4-BE49-F238E27FC236}">
                      <a16:creationId xmlns:a16="http://schemas.microsoft.com/office/drawing/2014/main" id="{0634537D-6467-7741-F185-31DF47EDFC9F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5339588" y="4227227"/>
                  <a:ext cx="19044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4">
              <p14:nvContentPartPr>
                <p14:cNvPr id="1261" name="Freihand 1260">
                  <a:extLst>
                    <a:ext uri="{FF2B5EF4-FFF2-40B4-BE49-F238E27FC236}">
                      <a16:creationId xmlns:a16="http://schemas.microsoft.com/office/drawing/2014/main" id="{BF886B04-70A9-B1FB-36E8-55BAF9799A62}"/>
                    </a:ext>
                  </a:extLst>
                </p14:cNvPr>
                <p14:cNvContentPartPr/>
                <p14:nvPr/>
              </p14:nvContentPartPr>
              <p14:xfrm>
                <a:off x="5481068" y="4102667"/>
                <a:ext cx="412200" cy="259200"/>
              </p14:xfrm>
            </p:contentPart>
          </mc:Choice>
          <mc:Fallback>
            <p:pic>
              <p:nvPicPr>
                <p:cNvPr id="1261" name="Freihand 1260">
                  <a:extLst>
                    <a:ext uri="{FF2B5EF4-FFF2-40B4-BE49-F238E27FC236}">
                      <a16:creationId xmlns:a16="http://schemas.microsoft.com/office/drawing/2014/main" id="{BF886B04-70A9-B1FB-36E8-55BAF9799A62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5474948" y="4096547"/>
                  <a:ext cx="424440" cy="271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96">
            <p14:nvContentPartPr>
              <p14:cNvPr id="1263" name="Freihand 1262">
                <a:extLst>
                  <a:ext uri="{FF2B5EF4-FFF2-40B4-BE49-F238E27FC236}">
                    <a16:creationId xmlns:a16="http://schemas.microsoft.com/office/drawing/2014/main" id="{08E6BF9C-4B4B-7B67-ABD5-0FA171E76405}"/>
                  </a:ext>
                </a:extLst>
              </p14:cNvPr>
              <p14:cNvContentPartPr/>
              <p14:nvPr/>
            </p14:nvContentPartPr>
            <p14:xfrm>
              <a:off x="3079508" y="4214627"/>
              <a:ext cx="118800" cy="1400760"/>
            </p14:xfrm>
          </p:contentPart>
        </mc:Choice>
        <mc:Fallback>
          <p:pic>
            <p:nvPicPr>
              <p:cNvPr id="1263" name="Freihand 1262">
                <a:extLst>
                  <a:ext uri="{FF2B5EF4-FFF2-40B4-BE49-F238E27FC236}">
                    <a16:creationId xmlns:a16="http://schemas.microsoft.com/office/drawing/2014/main" id="{08E6BF9C-4B4B-7B67-ABD5-0FA171E76405}"/>
                  </a:ext>
                </a:extLst>
              </p:cNvPr>
              <p:cNvPicPr/>
              <p:nvPr/>
            </p:nvPicPr>
            <p:blipFill>
              <a:blip r:embed="rId297"/>
              <a:stretch>
                <a:fillRect/>
              </a:stretch>
            </p:blipFill>
            <p:spPr>
              <a:xfrm>
                <a:off x="3073388" y="4208507"/>
                <a:ext cx="131040" cy="1413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301" name="Gruppieren 1300">
            <a:extLst>
              <a:ext uri="{FF2B5EF4-FFF2-40B4-BE49-F238E27FC236}">
                <a16:creationId xmlns:a16="http://schemas.microsoft.com/office/drawing/2014/main" id="{0289E59E-5204-1AA3-ACF6-1B2EDF63C2A8}"/>
              </a:ext>
            </a:extLst>
          </p:cNvPr>
          <p:cNvGrpSpPr/>
          <p:nvPr/>
        </p:nvGrpSpPr>
        <p:grpSpPr>
          <a:xfrm>
            <a:off x="1424270" y="4605104"/>
            <a:ext cx="2210234" cy="1489110"/>
            <a:chOff x="1424270" y="4605104"/>
            <a:chExt cx="2210234" cy="148911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98">
              <p14:nvContentPartPr>
                <p14:cNvPr id="1207" name="Freihand 1206">
                  <a:extLst>
                    <a:ext uri="{FF2B5EF4-FFF2-40B4-BE49-F238E27FC236}">
                      <a16:creationId xmlns:a16="http://schemas.microsoft.com/office/drawing/2014/main" id="{9AE51557-A38B-10E6-73C0-BD4D833F19FD}"/>
                    </a:ext>
                  </a:extLst>
                </p14:cNvPr>
                <p14:cNvContentPartPr/>
                <p14:nvPr/>
              </p14:nvContentPartPr>
              <p14:xfrm>
                <a:off x="1467470" y="4814624"/>
                <a:ext cx="22680" cy="123840"/>
              </p14:xfrm>
            </p:contentPart>
          </mc:Choice>
          <mc:Fallback>
            <p:pic>
              <p:nvPicPr>
                <p:cNvPr id="1207" name="Freihand 1206">
                  <a:extLst>
                    <a:ext uri="{FF2B5EF4-FFF2-40B4-BE49-F238E27FC236}">
                      <a16:creationId xmlns:a16="http://schemas.microsoft.com/office/drawing/2014/main" id="{9AE51557-A38B-10E6-73C0-BD4D833F19FD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1461350" y="4808504"/>
                  <a:ext cx="34920" cy="13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0">
              <p14:nvContentPartPr>
                <p14:cNvPr id="1208" name="Freihand 1207">
                  <a:extLst>
                    <a:ext uri="{FF2B5EF4-FFF2-40B4-BE49-F238E27FC236}">
                      <a16:creationId xmlns:a16="http://schemas.microsoft.com/office/drawing/2014/main" id="{B6B5EBD3-EE1D-38FA-806C-98C356577720}"/>
                    </a:ext>
                  </a:extLst>
                </p14:cNvPr>
                <p14:cNvContentPartPr/>
                <p14:nvPr/>
              </p14:nvContentPartPr>
              <p14:xfrm>
                <a:off x="1424270" y="4792304"/>
                <a:ext cx="165960" cy="154080"/>
              </p14:xfrm>
            </p:contentPart>
          </mc:Choice>
          <mc:Fallback>
            <p:pic>
              <p:nvPicPr>
                <p:cNvPr id="1208" name="Freihand 1207">
                  <a:extLst>
                    <a:ext uri="{FF2B5EF4-FFF2-40B4-BE49-F238E27FC236}">
                      <a16:creationId xmlns:a16="http://schemas.microsoft.com/office/drawing/2014/main" id="{B6B5EBD3-EE1D-38FA-806C-98C356577720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1418150" y="4786184"/>
                  <a:ext cx="17820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2">
              <p14:nvContentPartPr>
                <p14:cNvPr id="1209" name="Freihand 1208">
                  <a:extLst>
                    <a:ext uri="{FF2B5EF4-FFF2-40B4-BE49-F238E27FC236}">
                      <a16:creationId xmlns:a16="http://schemas.microsoft.com/office/drawing/2014/main" id="{534E5F24-7634-406C-0198-C48AD868FEDF}"/>
                    </a:ext>
                  </a:extLst>
                </p14:cNvPr>
                <p14:cNvContentPartPr/>
                <p14:nvPr/>
              </p14:nvContentPartPr>
              <p14:xfrm>
                <a:off x="1604990" y="4853864"/>
                <a:ext cx="105480" cy="69840"/>
              </p14:xfrm>
            </p:contentPart>
          </mc:Choice>
          <mc:Fallback>
            <p:pic>
              <p:nvPicPr>
                <p:cNvPr id="1209" name="Freihand 1208">
                  <a:extLst>
                    <a:ext uri="{FF2B5EF4-FFF2-40B4-BE49-F238E27FC236}">
                      <a16:creationId xmlns:a16="http://schemas.microsoft.com/office/drawing/2014/main" id="{534E5F24-7634-406C-0198-C48AD868FEDF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1598870" y="4847744"/>
                  <a:ext cx="117720" cy="8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4">
              <p14:nvContentPartPr>
                <p14:cNvPr id="1211" name="Freihand 1210">
                  <a:extLst>
                    <a:ext uri="{FF2B5EF4-FFF2-40B4-BE49-F238E27FC236}">
                      <a16:creationId xmlns:a16="http://schemas.microsoft.com/office/drawing/2014/main" id="{429AB1C7-C186-F991-B8DB-5A612C8A0FDE}"/>
                    </a:ext>
                  </a:extLst>
                </p14:cNvPr>
                <p14:cNvContentPartPr/>
                <p14:nvPr/>
              </p14:nvContentPartPr>
              <p14:xfrm>
                <a:off x="1767350" y="4763864"/>
                <a:ext cx="74880" cy="154440"/>
              </p14:xfrm>
            </p:contentPart>
          </mc:Choice>
          <mc:Fallback>
            <p:pic>
              <p:nvPicPr>
                <p:cNvPr id="1211" name="Freihand 1210">
                  <a:extLst>
                    <a:ext uri="{FF2B5EF4-FFF2-40B4-BE49-F238E27FC236}">
                      <a16:creationId xmlns:a16="http://schemas.microsoft.com/office/drawing/2014/main" id="{429AB1C7-C186-F991-B8DB-5A612C8A0FDE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1761230" y="4757744"/>
                  <a:ext cx="8712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6">
              <p14:nvContentPartPr>
                <p14:cNvPr id="1212" name="Freihand 1211">
                  <a:extLst>
                    <a:ext uri="{FF2B5EF4-FFF2-40B4-BE49-F238E27FC236}">
                      <a16:creationId xmlns:a16="http://schemas.microsoft.com/office/drawing/2014/main" id="{90378B3A-AE54-EB3D-845D-0051A3EB8A9A}"/>
                    </a:ext>
                  </a:extLst>
                </p14:cNvPr>
                <p14:cNvContentPartPr/>
                <p14:nvPr/>
              </p14:nvContentPartPr>
              <p14:xfrm>
                <a:off x="1854110" y="4817864"/>
                <a:ext cx="86760" cy="77040"/>
              </p14:xfrm>
            </p:contentPart>
          </mc:Choice>
          <mc:Fallback>
            <p:pic>
              <p:nvPicPr>
                <p:cNvPr id="1212" name="Freihand 1211">
                  <a:extLst>
                    <a:ext uri="{FF2B5EF4-FFF2-40B4-BE49-F238E27FC236}">
                      <a16:creationId xmlns:a16="http://schemas.microsoft.com/office/drawing/2014/main" id="{90378B3A-AE54-EB3D-845D-0051A3EB8A9A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1847990" y="4811744"/>
                  <a:ext cx="9900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8">
              <p14:nvContentPartPr>
                <p14:cNvPr id="1213" name="Freihand 1212">
                  <a:extLst>
                    <a:ext uri="{FF2B5EF4-FFF2-40B4-BE49-F238E27FC236}">
                      <a16:creationId xmlns:a16="http://schemas.microsoft.com/office/drawing/2014/main" id="{1BBA0522-4245-7436-55A4-B97973C4EF52}"/>
                    </a:ext>
                  </a:extLst>
                </p14:cNvPr>
                <p14:cNvContentPartPr/>
                <p14:nvPr/>
              </p14:nvContentPartPr>
              <p14:xfrm>
                <a:off x="1945910" y="4822544"/>
                <a:ext cx="111600" cy="77400"/>
              </p14:xfrm>
            </p:contentPart>
          </mc:Choice>
          <mc:Fallback>
            <p:pic>
              <p:nvPicPr>
                <p:cNvPr id="1213" name="Freihand 1212">
                  <a:extLst>
                    <a:ext uri="{FF2B5EF4-FFF2-40B4-BE49-F238E27FC236}">
                      <a16:creationId xmlns:a16="http://schemas.microsoft.com/office/drawing/2014/main" id="{1BBA0522-4245-7436-55A4-B97973C4EF52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1939790" y="4816424"/>
                  <a:ext cx="123840" cy="8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0">
              <p14:nvContentPartPr>
                <p14:cNvPr id="1214" name="Freihand 1213">
                  <a:extLst>
                    <a:ext uri="{FF2B5EF4-FFF2-40B4-BE49-F238E27FC236}">
                      <a16:creationId xmlns:a16="http://schemas.microsoft.com/office/drawing/2014/main" id="{A6E6FE9C-C1E7-C671-1AD3-4B35AC094621}"/>
                    </a:ext>
                  </a:extLst>
                </p14:cNvPr>
                <p14:cNvContentPartPr/>
                <p14:nvPr/>
              </p14:nvContentPartPr>
              <p14:xfrm>
                <a:off x="2067230" y="4697264"/>
                <a:ext cx="200880" cy="181080"/>
              </p14:xfrm>
            </p:contentPart>
          </mc:Choice>
          <mc:Fallback>
            <p:pic>
              <p:nvPicPr>
                <p:cNvPr id="1214" name="Freihand 1213">
                  <a:extLst>
                    <a:ext uri="{FF2B5EF4-FFF2-40B4-BE49-F238E27FC236}">
                      <a16:creationId xmlns:a16="http://schemas.microsoft.com/office/drawing/2014/main" id="{A6E6FE9C-C1E7-C671-1AD3-4B35AC094621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2061110" y="4691144"/>
                  <a:ext cx="21312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2">
              <p14:nvContentPartPr>
                <p14:cNvPr id="1215" name="Freihand 1214">
                  <a:extLst>
                    <a:ext uri="{FF2B5EF4-FFF2-40B4-BE49-F238E27FC236}">
                      <a16:creationId xmlns:a16="http://schemas.microsoft.com/office/drawing/2014/main" id="{308CF978-3CB2-3A52-FD69-FB027069D102}"/>
                    </a:ext>
                  </a:extLst>
                </p14:cNvPr>
                <p14:cNvContentPartPr/>
                <p14:nvPr/>
              </p14:nvContentPartPr>
              <p14:xfrm>
                <a:off x="2270630" y="4728224"/>
                <a:ext cx="243000" cy="102600"/>
              </p14:xfrm>
            </p:contentPart>
          </mc:Choice>
          <mc:Fallback>
            <p:pic>
              <p:nvPicPr>
                <p:cNvPr id="1215" name="Freihand 1214">
                  <a:extLst>
                    <a:ext uri="{FF2B5EF4-FFF2-40B4-BE49-F238E27FC236}">
                      <a16:creationId xmlns:a16="http://schemas.microsoft.com/office/drawing/2014/main" id="{308CF978-3CB2-3A52-FD69-FB027069D102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2264510" y="4722104"/>
                  <a:ext cx="25524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4">
              <p14:nvContentPartPr>
                <p14:cNvPr id="1216" name="Freihand 1215">
                  <a:extLst>
                    <a:ext uri="{FF2B5EF4-FFF2-40B4-BE49-F238E27FC236}">
                      <a16:creationId xmlns:a16="http://schemas.microsoft.com/office/drawing/2014/main" id="{E56054FA-FE5A-407D-8007-010B2D898E84}"/>
                    </a:ext>
                  </a:extLst>
                </p14:cNvPr>
                <p14:cNvContentPartPr/>
                <p14:nvPr/>
              </p14:nvContentPartPr>
              <p14:xfrm>
                <a:off x="2497070" y="4605104"/>
                <a:ext cx="59760" cy="159840"/>
              </p14:xfrm>
            </p:contentPart>
          </mc:Choice>
          <mc:Fallback>
            <p:pic>
              <p:nvPicPr>
                <p:cNvPr id="1216" name="Freihand 1215">
                  <a:extLst>
                    <a:ext uri="{FF2B5EF4-FFF2-40B4-BE49-F238E27FC236}">
                      <a16:creationId xmlns:a16="http://schemas.microsoft.com/office/drawing/2014/main" id="{E56054FA-FE5A-407D-8007-010B2D898E84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2490950" y="4598984"/>
                  <a:ext cx="7200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6">
              <p14:nvContentPartPr>
                <p14:cNvPr id="1217" name="Freihand 1216">
                  <a:extLst>
                    <a:ext uri="{FF2B5EF4-FFF2-40B4-BE49-F238E27FC236}">
                      <a16:creationId xmlns:a16="http://schemas.microsoft.com/office/drawing/2014/main" id="{2A6FB3E4-E29C-FD24-3692-C2AEDA7E4069}"/>
                    </a:ext>
                  </a:extLst>
                </p14:cNvPr>
                <p14:cNvContentPartPr/>
                <p14:nvPr/>
              </p14:nvContentPartPr>
              <p14:xfrm>
                <a:off x="2479070" y="4685744"/>
                <a:ext cx="217440" cy="74160"/>
              </p14:xfrm>
            </p:contentPart>
          </mc:Choice>
          <mc:Fallback>
            <p:pic>
              <p:nvPicPr>
                <p:cNvPr id="1217" name="Freihand 1216">
                  <a:extLst>
                    <a:ext uri="{FF2B5EF4-FFF2-40B4-BE49-F238E27FC236}">
                      <a16:creationId xmlns:a16="http://schemas.microsoft.com/office/drawing/2014/main" id="{2A6FB3E4-E29C-FD24-3692-C2AEDA7E4069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2472950" y="4679624"/>
                  <a:ext cx="22968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8">
              <p14:nvContentPartPr>
                <p14:cNvPr id="1218" name="Freihand 1217">
                  <a:extLst>
                    <a:ext uri="{FF2B5EF4-FFF2-40B4-BE49-F238E27FC236}">
                      <a16:creationId xmlns:a16="http://schemas.microsoft.com/office/drawing/2014/main" id="{D2EDDE99-5CCF-CE40-431F-9766842660A5}"/>
                    </a:ext>
                  </a:extLst>
                </p14:cNvPr>
                <p14:cNvContentPartPr/>
                <p14:nvPr/>
              </p14:nvContentPartPr>
              <p14:xfrm>
                <a:off x="2711990" y="4674584"/>
                <a:ext cx="98280" cy="75960"/>
              </p14:xfrm>
            </p:contentPart>
          </mc:Choice>
          <mc:Fallback>
            <p:pic>
              <p:nvPicPr>
                <p:cNvPr id="1218" name="Freihand 1217">
                  <a:extLst>
                    <a:ext uri="{FF2B5EF4-FFF2-40B4-BE49-F238E27FC236}">
                      <a16:creationId xmlns:a16="http://schemas.microsoft.com/office/drawing/2014/main" id="{D2EDDE99-5CCF-CE40-431F-9766842660A5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2705870" y="4668464"/>
                  <a:ext cx="110520" cy="8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0">
              <p14:nvContentPartPr>
                <p14:cNvPr id="1264" name="Freihand 1263">
                  <a:extLst>
                    <a:ext uri="{FF2B5EF4-FFF2-40B4-BE49-F238E27FC236}">
                      <a16:creationId xmlns:a16="http://schemas.microsoft.com/office/drawing/2014/main" id="{020A377E-92D9-142E-83D6-89F91D192297}"/>
                    </a:ext>
                  </a:extLst>
                </p14:cNvPr>
                <p14:cNvContentPartPr/>
                <p14:nvPr/>
              </p14:nvContentPartPr>
              <p14:xfrm>
                <a:off x="2305744" y="5576174"/>
                <a:ext cx="120600" cy="225720"/>
              </p14:xfrm>
            </p:contentPart>
          </mc:Choice>
          <mc:Fallback>
            <p:pic>
              <p:nvPicPr>
                <p:cNvPr id="1264" name="Freihand 1263">
                  <a:extLst>
                    <a:ext uri="{FF2B5EF4-FFF2-40B4-BE49-F238E27FC236}">
                      <a16:creationId xmlns:a16="http://schemas.microsoft.com/office/drawing/2014/main" id="{020A377E-92D9-142E-83D6-89F91D192297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2299624" y="5570054"/>
                  <a:ext cx="13284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2">
              <p14:nvContentPartPr>
                <p14:cNvPr id="1265" name="Freihand 1264">
                  <a:extLst>
                    <a:ext uri="{FF2B5EF4-FFF2-40B4-BE49-F238E27FC236}">
                      <a16:creationId xmlns:a16="http://schemas.microsoft.com/office/drawing/2014/main" id="{83B83A4F-9C6C-3400-759C-C09A0F7CFD2A}"/>
                    </a:ext>
                  </a:extLst>
                </p14:cNvPr>
                <p14:cNvContentPartPr/>
                <p14:nvPr/>
              </p14:nvContentPartPr>
              <p14:xfrm>
                <a:off x="2434984" y="5657534"/>
                <a:ext cx="21240" cy="133560"/>
              </p14:xfrm>
            </p:contentPart>
          </mc:Choice>
          <mc:Fallback>
            <p:pic>
              <p:nvPicPr>
                <p:cNvPr id="1265" name="Freihand 1264">
                  <a:extLst>
                    <a:ext uri="{FF2B5EF4-FFF2-40B4-BE49-F238E27FC236}">
                      <a16:creationId xmlns:a16="http://schemas.microsoft.com/office/drawing/2014/main" id="{83B83A4F-9C6C-3400-759C-C09A0F7CFD2A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2428864" y="5651414"/>
                  <a:ext cx="3348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4">
              <p14:nvContentPartPr>
                <p14:cNvPr id="1266" name="Freihand 1265">
                  <a:extLst>
                    <a:ext uri="{FF2B5EF4-FFF2-40B4-BE49-F238E27FC236}">
                      <a16:creationId xmlns:a16="http://schemas.microsoft.com/office/drawing/2014/main" id="{4AACA4D0-6EE9-BFF6-D958-622959240EAC}"/>
                    </a:ext>
                  </a:extLst>
                </p14:cNvPr>
                <p14:cNvContentPartPr/>
                <p14:nvPr/>
              </p14:nvContentPartPr>
              <p14:xfrm>
                <a:off x="2473144" y="5698934"/>
                <a:ext cx="195840" cy="138600"/>
              </p14:xfrm>
            </p:contentPart>
          </mc:Choice>
          <mc:Fallback>
            <p:pic>
              <p:nvPicPr>
                <p:cNvPr id="1266" name="Freihand 1265">
                  <a:extLst>
                    <a:ext uri="{FF2B5EF4-FFF2-40B4-BE49-F238E27FC236}">
                      <a16:creationId xmlns:a16="http://schemas.microsoft.com/office/drawing/2014/main" id="{4AACA4D0-6EE9-BFF6-D958-622959240EAC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2467024" y="5692814"/>
                  <a:ext cx="20808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6">
              <p14:nvContentPartPr>
                <p14:cNvPr id="1267" name="Freihand 1266">
                  <a:extLst>
                    <a:ext uri="{FF2B5EF4-FFF2-40B4-BE49-F238E27FC236}">
                      <a16:creationId xmlns:a16="http://schemas.microsoft.com/office/drawing/2014/main" id="{85574F1F-5E51-77BF-9B55-150CAF2B430E}"/>
                    </a:ext>
                  </a:extLst>
                </p14:cNvPr>
                <p14:cNvContentPartPr/>
                <p14:nvPr/>
              </p14:nvContentPartPr>
              <p14:xfrm>
                <a:off x="2701384" y="5713334"/>
                <a:ext cx="113760" cy="206640"/>
              </p14:xfrm>
            </p:contentPart>
          </mc:Choice>
          <mc:Fallback>
            <p:pic>
              <p:nvPicPr>
                <p:cNvPr id="1267" name="Freihand 1266">
                  <a:extLst>
                    <a:ext uri="{FF2B5EF4-FFF2-40B4-BE49-F238E27FC236}">
                      <a16:creationId xmlns:a16="http://schemas.microsoft.com/office/drawing/2014/main" id="{85574F1F-5E51-77BF-9B55-150CAF2B430E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2695264" y="5707214"/>
                  <a:ext cx="12600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8">
              <p14:nvContentPartPr>
                <p14:cNvPr id="1268" name="Freihand 1267">
                  <a:extLst>
                    <a:ext uri="{FF2B5EF4-FFF2-40B4-BE49-F238E27FC236}">
                      <a16:creationId xmlns:a16="http://schemas.microsoft.com/office/drawing/2014/main" id="{A59E51FD-508F-8467-FAC9-4356C39F056F}"/>
                    </a:ext>
                  </a:extLst>
                </p14:cNvPr>
                <p14:cNvContentPartPr/>
                <p14:nvPr/>
              </p14:nvContentPartPr>
              <p14:xfrm>
                <a:off x="2819104" y="5623334"/>
                <a:ext cx="180360" cy="192600"/>
              </p14:xfrm>
            </p:contentPart>
          </mc:Choice>
          <mc:Fallback>
            <p:pic>
              <p:nvPicPr>
                <p:cNvPr id="1268" name="Freihand 1267">
                  <a:extLst>
                    <a:ext uri="{FF2B5EF4-FFF2-40B4-BE49-F238E27FC236}">
                      <a16:creationId xmlns:a16="http://schemas.microsoft.com/office/drawing/2014/main" id="{A59E51FD-508F-8467-FAC9-4356C39F056F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2812984" y="5617214"/>
                  <a:ext cx="19260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0">
              <p14:nvContentPartPr>
                <p14:cNvPr id="1269" name="Freihand 1268">
                  <a:extLst>
                    <a:ext uri="{FF2B5EF4-FFF2-40B4-BE49-F238E27FC236}">
                      <a16:creationId xmlns:a16="http://schemas.microsoft.com/office/drawing/2014/main" id="{007F835E-3B96-B8D5-8A68-F5AE729ECBB2}"/>
                    </a:ext>
                  </a:extLst>
                </p14:cNvPr>
                <p14:cNvContentPartPr/>
                <p14:nvPr/>
              </p14:nvContentPartPr>
              <p14:xfrm>
                <a:off x="3053464" y="5630174"/>
                <a:ext cx="134280" cy="194400"/>
              </p14:xfrm>
            </p:contentPart>
          </mc:Choice>
          <mc:Fallback>
            <p:pic>
              <p:nvPicPr>
                <p:cNvPr id="1269" name="Freihand 1268">
                  <a:extLst>
                    <a:ext uri="{FF2B5EF4-FFF2-40B4-BE49-F238E27FC236}">
                      <a16:creationId xmlns:a16="http://schemas.microsoft.com/office/drawing/2014/main" id="{007F835E-3B96-B8D5-8A68-F5AE729ECBB2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3047344" y="5624054"/>
                  <a:ext cx="14652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2">
              <p14:nvContentPartPr>
                <p14:cNvPr id="1270" name="Freihand 1269">
                  <a:extLst>
                    <a:ext uri="{FF2B5EF4-FFF2-40B4-BE49-F238E27FC236}">
                      <a16:creationId xmlns:a16="http://schemas.microsoft.com/office/drawing/2014/main" id="{0CE43842-1CDB-7461-9FF0-44E8FA80B79E}"/>
                    </a:ext>
                  </a:extLst>
                </p14:cNvPr>
                <p14:cNvContentPartPr/>
                <p14:nvPr/>
              </p14:nvContentPartPr>
              <p14:xfrm>
                <a:off x="3215104" y="5612534"/>
                <a:ext cx="42480" cy="205920"/>
              </p14:xfrm>
            </p:contentPart>
          </mc:Choice>
          <mc:Fallback>
            <p:pic>
              <p:nvPicPr>
                <p:cNvPr id="1270" name="Freihand 1269">
                  <a:extLst>
                    <a:ext uri="{FF2B5EF4-FFF2-40B4-BE49-F238E27FC236}">
                      <a16:creationId xmlns:a16="http://schemas.microsoft.com/office/drawing/2014/main" id="{0CE43842-1CDB-7461-9FF0-44E8FA80B79E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3208984" y="5606414"/>
                  <a:ext cx="54720" cy="21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4">
              <p14:nvContentPartPr>
                <p14:cNvPr id="1271" name="Freihand 1270">
                  <a:extLst>
                    <a:ext uri="{FF2B5EF4-FFF2-40B4-BE49-F238E27FC236}">
                      <a16:creationId xmlns:a16="http://schemas.microsoft.com/office/drawing/2014/main" id="{5AF428A4-AD88-A0DB-A9F4-1FEE9525D994}"/>
                    </a:ext>
                  </a:extLst>
                </p14:cNvPr>
                <p14:cNvContentPartPr/>
                <p14:nvPr/>
              </p14:nvContentPartPr>
              <p14:xfrm>
                <a:off x="3288544" y="5718734"/>
                <a:ext cx="130680" cy="111240"/>
              </p14:xfrm>
            </p:contentPart>
          </mc:Choice>
          <mc:Fallback>
            <p:pic>
              <p:nvPicPr>
                <p:cNvPr id="1271" name="Freihand 1270">
                  <a:extLst>
                    <a:ext uri="{FF2B5EF4-FFF2-40B4-BE49-F238E27FC236}">
                      <a16:creationId xmlns:a16="http://schemas.microsoft.com/office/drawing/2014/main" id="{5AF428A4-AD88-A0DB-A9F4-1FEE9525D994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3282424" y="5712614"/>
                  <a:ext cx="14292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6">
              <p14:nvContentPartPr>
                <p14:cNvPr id="1272" name="Freihand 1271">
                  <a:extLst>
                    <a:ext uri="{FF2B5EF4-FFF2-40B4-BE49-F238E27FC236}">
                      <a16:creationId xmlns:a16="http://schemas.microsoft.com/office/drawing/2014/main" id="{9163157A-C7D8-C6B6-E428-A5ACB4518DEC}"/>
                    </a:ext>
                  </a:extLst>
                </p14:cNvPr>
                <p14:cNvContentPartPr/>
                <p14:nvPr/>
              </p14:nvContentPartPr>
              <p14:xfrm>
                <a:off x="3457744" y="5633054"/>
                <a:ext cx="176760" cy="203040"/>
              </p14:xfrm>
            </p:contentPart>
          </mc:Choice>
          <mc:Fallback>
            <p:pic>
              <p:nvPicPr>
                <p:cNvPr id="1272" name="Freihand 1271">
                  <a:extLst>
                    <a:ext uri="{FF2B5EF4-FFF2-40B4-BE49-F238E27FC236}">
                      <a16:creationId xmlns:a16="http://schemas.microsoft.com/office/drawing/2014/main" id="{9163157A-C7D8-C6B6-E428-A5ACB4518DEC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3451624" y="5626934"/>
                  <a:ext cx="18900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8">
              <p14:nvContentPartPr>
                <p14:cNvPr id="1274" name="Freihand 1273">
                  <a:extLst>
                    <a:ext uri="{FF2B5EF4-FFF2-40B4-BE49-F238E27FC236}">
                      <a16:creationId xmlns:a16="http://schemas.microsoft.com/office/drawing/2014/main" id="{FF6B421D-EB48-0303-1AC3-62020A0C0B8C}"/>
                    </a:ext>
                  </a:extLst>
                </p14:cNvPr>
                <p14:cNvContentPartPr/>
                <p14:nvPr/>
              </p14:nvContentPartPr>
              <p14:xfrm>
                <a:off x="2121784" y="5827454"/>
                <a:ext cx="87120" cy="227880"/>
              </p14:xfrm>
            </p:contentPart>
          </mc:Choice>
          <mc:Fallback>
            <p:pic>
              <p:nvPicPr>
                <p:cNvPr id="1274" name="Freihand 1273">
                  <a:extLst>
                    <a:ext uri="{FF2B5EF4-FFF2-40B4-BE49-F238E27FC236}">
                      <a16:creationId xmlns:a16="http://schemas.microsoft.com/office/drawing/2014/main" id="{FF6B421D-EB48-0303-1AC3-62020A0C0B8C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2115664" y="5821334"/>
                  <a:ext cx="9936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0">
              <p14:nvContentPartPr>
                <p14:cNvPr id="1275" name="Freihand 1274">
                  <a:extLst>
                    <a:ext uri="{FF2B5EF4-FFF2-40B4-BE49-F238E27FC236}">
                      <a16:creationId xmlns:a16="http://schemas.microsoft.com/office/drawing/2014/main" id="{3C9F8BCE-0EC6-A357-4377-66762A1432F6}"/>
                    </a:ext>
                  </a:extLst>
                </p14:cNvPr>
                <p14:cNvContentPartPr/>
                <p14:nvPr/>
              </p14:nvContentPartPr>
              <p14:xfrm>
                <a:off x="2216104" y="5894054"/>
                <a:ext cx="74520" cy="135360"/>
              </p14:xfrm>
            </p:contentPart>
          </mc:Choice>
          <mc:Fallback>
            <p:pic>
              <p:nvPicPr>
                <p:cNvPr id="1275" name="Freihand 1274">
                  <a:extLst>
                    <a:ext uri="{FF2B5EF4-FFF2-40B4-BE49-F238E27FC236}">
                      <a16:creationId xmlns:a16="http://schemas.microsoft.com/office/drawing/2014/main" id="{3C9F8BCE-0EC6-A357-4377-66762A1432F6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2209984" y="5887934"/>
                  <a:ext cx="8676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2">
              <p14:nvContentPartPr>
                <p14:cNvPr id="1276" name="Freihand 1275">
                  <a:extLst>
                    <a:ext uri="{FF2B5EF4-FFF2-40B4-BE49-F238E27FC236}">
                      <a16:creationId xmlns:a16="http://schemas.microsoft.com/office/drawing/2014/main" id="{A847599E-9A05-B629-B73A-C40A84F9553A}"/>
                    </a:ext>
                  </a:extLst>
                </p14:cNvPr>
                <p14:cNvContentPartPr/>
                <p14:nvPr/>
              </p14:nvContentPartPr>
              <p14:xfrm>
                <a:off x="2217544" y="5966414"/>
                <a:ext cx="89280" cy="9720"/>
              </p14:xfrm>
            </p:contentPart>
          </mc:Choice>
          <mc:Fallback>
            <p:pic>
              <p:nvPicPr>
                <p:cNvPr id="1276" name="Freihand 1275">
                  <a:extLst>
                    <a:ext uri="{FF2B5EF4-FFF2-40B4-BE49-F238E27FC236}">
                      <a16:creationId xmlns:a16="http://schemas.microsoft.com/office/drawing/2014/main" id="{A847599E-9A05-B629-B73A-C40A84F9553A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2211424" y="5960294"/>
                  <a:ext cx="10152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4">
              <p14:nvContentPartPr>
                <p14:cNvPr id="1277" name="Freihand 1276">
                  <a:extLst>
                    <a:ext uri="{FF2B5EF4-FFF2-40B4-BE49-F238E27FC236}">
                      <a16:creationId xmlns:a16="http://schemas.microsoft.com/office/drawing/2014/main" id="{E9B5C299-C4C9-E918-9376-3F0507AB9824}"/>
                    </a:ext>
                  </a:extLst>
                </p14:cNvPr>
                <p14:cNvContentPartPr/>
                <p14:nvPr/>
              </p14:nvContentPartPr>
              <p14:xfrm>
                <a:off x="2227984" y="5899094"/>
                <a:ext cx="74520" cy="15840"/>
              </p14:xfrm>
            </p:contentPart>
          </mc:Choice>
          <mc:Fallback>
            <p:pic>
              <p:nvPicPr>
                <p:cNvPr id="1277" name="Freihand 1276">
                  <a:extLst>
                    <a:ext uri="{FF2B5EF4-FFF2-40B4-BE49-F238E27FC236}">
                      <a16:creationId xmlns:a16="http://schemas.microsoft.com/office/drawing/2014/main" id="{E9B5C299-C4C9-E918-9376-3F0507AB9824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2221864" y="5892974"/>
                  <a:ext cx="867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6">
              <p14:nvContentPartPr>
                <p14:cNvPr id="1278" name="Freihand 1277">
                  <a:extLst>
                    <a:ext uri="{FF2B5EF4-FFF2-40B4-BE49-F238E27FC236}">
                      <a16:creationId xmlns:a16="http://schemas.microsoft.com/office/drawing/2014/main" id="{8635D27F-541C-E9C1-A266-FFE4BAB3AE90}"/>
                    </a:ext>
                  </a:extLst>
                </p14:cNvPr>
                <p14:cNvContentPartPr/>
                <p14:nvPr/>
              </p14:nvContentPartPr>
              <p14:xfrm>
                <a:off x="2329504" y="5901254"/>
                <a:ext cx="91080" cy="137520"/>
              </p14:xfrm>
            </p:contentPart>
          </mc:Choice>
          <mc:Fallback>
            <p:pic>
              <p:nvPicPr>
                <p:cNvPr id="1278" name="Freihand 1277">
                  <a:extLst>
                    <a:ext uri="{FF2B5EF4-FFF2-40B4-BE49-F238E27FC236}">
                      <a16:creationId xmlns:a16="http://schemas.microsoft.com/office/drawing/2014/main" id="{8635D27F-541C-E9C1-A266-FFE4BAB3AE90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2323384" y="5895134"/>
                  <a:ext cx="103320" cy="14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8">
              <p14:nvContentPartPr>
                <p14:cNvPr id="1279" name="Freihand 1278">
                  <a:extLst>
                    <a:ext uri="{FF2B5EF4-FFF2-40B4-BE49-F238E27FC236}">
                      <a16:creationId xmlns:a16="http://schemas.microsoft.com/office/drawing/2014/main" id="{3B20C2DE-BE39-7E0B-9E10-2366B5AFED5B}"/>
                    </a:ext>
                  </a:extLst>
                </p14:cNvPr>
                <p14:cNvContentPartPr/>
                <p14:nvPr/>
              </p14:nvContentPartPr>
              <p14:xfrm>
                <a:off x="2416624" y="5948054"/>
                <a:ext cx="69480" cy="83520"/>
              </p14:xfrm>
            </p:contentPart>
          </mc:Choice>
          <mc:Fallback>
            <p:pic>
              <p:nvPicPr>
                <p:cNvPr id="1279" name="Freihand 1278">
                  <a:extLst>
                    <a:ext uri="{FF2B5EF4-FFF2-40B4-BE49-F238E27FC236}">
                      <a16:creationId xmlns:a16="http://schemas.microsoft.com/office/drawing/2014/main" id="{3B20C2DE-BE39-7E0B-9E10-2366B5AFED5B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2410504" y="5941934"/>
                  <a:ext cx="81720" cy="9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0">
              <p14:nvContentPartPr>
                <p14:cNvPr id="1280" name="Freihand 1279">
                  <a:extLst>
                    <a:ext uri="{FF2B5EF4-FFF2-40B4-BE49-F238E27FC236}">
                      <a16:creationId xmlns:a16="http://schemas.microsoft.com/office/drawing/2014/main" id="{E19467C2-1E4B-1FB5-4118-15C13F556F44}"/>
                    </a:ext>
                  </a:extLst>
                </p14:cNvPr>
                <p14:cNvContentPartPr/>
                <p14:nvPr/>
              </p14:nvContentPartPr>
              <p14:xfrm>
                <a:off x="2501224" y="5907734"/>
                <a:ext cx="26280" cy="131400"/>
              </p14:xfrm>
            </p:contentPart>
          </mc:Choice>
          <mc:Fallback>
            <p:pic>
              <p:nvPicPr>
                <p:cNvPr id="1280" name="Freihand 1279">
                  <a:extLst>
                    <a:ext uri="{FF2B5EF4-FFF2-40B4-BE49-F238E27FC236}">
                      <a16:creationId xmlns:a16="http://schemas.microsoft.com/office/drawing/2014/main" id="{E19467C2-1E4B-1FB5-4118-15C13F556F44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2495104" y="5901614"/>
                  <a:ext cx="38520" cy="14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2">
              <p14:nvContentPartPr>
                <p14:cNvPr id="1281" name="Freihand 1280">
                  <a:extLst>
                    <a:ext uri="{FF2B5EF4-FFF2-40B4-BE49-F238E27FC236}">
                      <a16:creationId xmlns:a16="http://schemas.microsoft.com/office/drawing/2014/main" id="{609AF536-EAB2-DAEB-E19E-A62B23E0C75A}"/>
                    </a:ext>
                  </a:extLst>
                </p14:cNvPr>
                <p14:cNvContentPartPr/>
                <p14:nvPr/>
              </p14:nvContentPartPr>
              <p14:xfrm>
                <a:off x="2563504" y="5959214"/>
                <a:ext cx="64800" cy="81360"/>
              </p14:xfrm>
            </p:contentPart>
          </mc:Choice>
          <mc:Fallback>
            <p:pic>
              <p:nvPicPr>
                <p:cNvPr id="1281" name="Freihand 1280">
                  <a:extLst>
                    <a:ext uri="{FF2B5EF4-FFF2-40B4-BE49-F238E27FC236}">
                      <a16:creationId xmlns:a16="http://schemas.microsoft.com/office/drawing/2014/main" id="{609AF536-EAB2-DAEB-E19E-A62B23E0C75A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2557384" y="5953094"/>
                  <a:ext cx="7704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4">
              <p14:nvContentPartPr>
                <p14:cNvPr id="1282" name="Freihand 1281">
                  <a:extLst>
                    <a:ext uri="{FF2B5EF4-FFF2-40B4-BE49-F238E27FC236}">
                      <a16:creationId xmlns:a16="http://schemas.microsoft.com/office/drawing/2014/main" id="{244F5B11-95F0-ECED-068E-B404EF3BC95D}"/>
                    </a:ext>
                  </a:extLst>
                </p14:cNvPr>
                <p14:cNvContentPartPr/>
                <p14:nvPr/>
              </p14:nvContentPartPr>
              <p14:xfrm>
                <a:off x="2575384" y="5941574"/>
                <a:ext cx="44280" cy="12600"/>
              </p14:xfrm>
            </p:contentPart>
          </mc:Choice>
          <mc:Fallback>
            <p:pic>
              <p:nvPicPr>
                <p:cNvPr id="1282" name="Freihand 1281">
                  <a:extLst>
                    <a:ext uri="{FF2B5EF4-FFF2-40B4-BE49-F238E27FC236}">
                      <a16:creationId xmlns:a16="http://schemas.microsoft.com/office/drawing/2014/main" id="{244F5B11-95F0-ECED-068E-B404EF3BC95D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2569264" y="5935454"/>
                  <a:ext cx="56520" cy="2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6">
              <p14:nvContentPartPr>
                <p14:cNvPr id="1283" name="Freihand 1282">
                  <a:extLst>
                    <a:ext uri="{FF2B5EF4-FFF2-40B4-BE49-F238E27FC236}">
                      <a16:creationId xmlns:a16="http://schemas.microsoft.com/office/drawing/2014/main" id="{B9F1D1C1-CA82-935F-D457-56D66FAD1168}"/>
                    </a:ext>
                  </a:extLst>
                </p14:cNvPr>
                <p14:cNvContentPartPr/>
                <p14:nvPr/>
              </p14:nvContentPartPr>
              <p14:xfrm>
                <a:off x="2656024" y="5965334"/>
                <a:ext cx="68400" cy="83160"/>
              </p14:xfrm>
            </p:contentPart>
          </mc:Choice>
          <mc:Fallback>
            <p:pic>
              <p:nvPicPr>
                <p:cNvPr id="1283" name="Freihand 1282">
                  <a:extLst>
                    <a:ext uri="{FF2B5EF4-FFF2-40B4-BE49-F238E27FC236}">
                      <a16:creationId xmlns:a16="http://schemas.microsoft.com/office/drawing/2014/main" id="{B9F1D1C1-CA82-935F-D457-56D66FAD1168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2649904" y="5959214"/>
                  <a:ext cx="8064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8">
              <p14:nvContentPartPr>
                <p14:cNvPr id="1284" name="Freihand 1283">
                  <a:extLst>
                    <a:ext uri="{FF2B5EF4-FFF2-40B4-BE49-F238E27FC236}">
                      <a16:creationId xmlns:a16="http://schemas.microsoft.com/office/drawing/2014/main" id="{0CE25E9E-94A2-E6B5-3A8E-8EA921B43E48}"/>
                    </a:ext>
                  </a:extLst>
                </p14:cNvPr>
                <p14:cNvContentPartPr/>
                <p14:nvPr/>
              </p14:nvContentPartPr>
              <p14:xfrm>
                <a:off x="2765464" y="5963534"/>
                <a:ext cx="87120" cy="82800"/>
              </p14:xfrm>
            </p:contentPart>
          </mc:Choice>
          <mc:Fallback>
            <p:pic>
              <p:nvPicPr>
                <p:cNvPr id="1284" name="Freihand 1283">
                  <a:extLst>
                    <a:ext uri="{FF2B5EF4-FFF2-40B4-BE49-F238E27FC236}">
                      <a16:creationId xmlns:a16="http://schemas.microsoft.com/office/drawing/2014/main" id="{0CE25E9E-94A2-E6B5-3A8E-8EA921B43E48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2759344" y="5957414"/>
                  <a:ext cx="9936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0">
              <p14:nvContentPartPr>
                <p14:cNvPr id="1285" name="Freihand 1284">
                  <a:extLst>
                    <a:ext uri="{FF2B5EF4-FFF2-40B4-BE49-F238E27FC236}">
                      <a16:creationId xmlns:a16="http://schemas.microsoft.com/office/drawing/2014/main" id="{58FFD8CC-D59B-FBBA-A08F-B9760814DBB5}"/>
                    </a:ext>
                  </a:extLst>
                </p14:cNvPr>
                <p14:cNvContentPartPr/>
                <p14:nvPr/>
              </p14:nvContentPartPr>
              <p14:xfrm>
                <a:off x="2888944" y="5934014"/>
                <a:ext cx="8280" cy="109080"/>
              </p14:xfrm>
            </p:contentPart>
          </mc:Choice>
          <mc:Fallback>
            <p:pic>
              <p:nvPicPr>
                <p:cNvPr id="1285" name="Freihand 1284">
                  <a:extLst>
                    <a:ext uri="{FF2B5EF4-FFF2-40B4-BE49-F238E27FC236}">
                      <a16:creationId xmlns:a16="http://schemas.microsoft.com/office/drawing/2014/main" id="{58FFD8CC-D59B-FBBA-A08F-B9760814DBB5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2882824" y="5927894"/>
                  <a:ext cx="2052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2">
              <p14:nvContentPartPr>
                <p14:cNvPr id="1286" name="Freihand 1285">
                  <a:extLst>
                    <a:ext uri="{FF2B5EF4-FFF2-40B4-BE49-F238E27FC236}">
                      <a16:creationId xmlns:a16="http://schemas.microsoft.com/office/drawing/2014/main" id="{CC0CA271-F596-E448-6A0E-5802E78F877B}"/>
                    </a:ext>
                  </a:extLst>
                </p14:cNvPr>
                <p14:cNvContentPartPr/>
                <p14:nvPr/>
              </p14:nvContentPartPr>
              <p14:xfrm>
                <a:off x="2936104" y="5881814"/>
                <a:ext cx="185760" cy="161640"/>
              </p14:xfrm>
            </p:contentPart>
          </mc:Choice>
          <mc:Fallback>
            <p:pic>
              <p:nvPicPr>
                <p:cNvPr id="1286" name="Freihand 1285">
                  <a:extLst>
                    <a:ext uri="{FF2B5EF4-FFF2-40B4-BE49-F238E27FC236}">
                      <a16:creationId xmlns:a16="http://schemas.microsoft.com/office/drawing/2014/main" id="{CC0CA271-F596-E448-6A0E-5802E78F877B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2929984" y="5875694"/>
                  <a:ext cx="19800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4">
              <p14:nvContentPartPr>
                <p14:cNvPr id="1287" name="Freihand 1286">
                  <a:extLst>
                    <a:ext uri="{FF2B5EF4-FFF2-40B4-BE49-F238E27FC236}">
                      <a16:creationId xmlns:a16="http://schemas.microsoft.com/office/drawing/2014/main" id="{11A0C592-36F9-D081-83AD-599C75530000}"/>
                    </a:ext>
                  </a:extLst>
                </p14:cNvPr>
                <p14:cNvContentPartPr/>
                <p14:nvPr/>
              </p14:nvContentPartPr>
              <p14:xfrm>
                <a:off x="3136984" y="5955254"/>
                <a:ext cx="83880" cy="87120"/>
              </p14:xfrm>
            </p:contentPart>
          </mc:Choice>
          <mc:Fallback>
            <p:pic>
              <p:nvPicPr>
                <p:cNvPr id="1287" name="Freihand 1286">
                  <a:extLst>
                    <a:ext uri="{FF2B5EF4-FFF2-40B4-BE49-F238E27FC236}">
                      <a16:creationId xmlns:a16="http://schemas.microsoft.com/office/drawing/2014/main" id="{11A0C592-36F9-D081-83AD-599C75530000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3130864" y="5949134"/>
                  <a:ext cx="96120" cy="9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6">
              <p14:nvContentPartPr>
                <p14:cNvPr id="1290" name="Freihand 1289">
                  <a:extLst>
                    <a:ext uri="{FF2B5EF4-FFF2-40B4-BE49-F238E27FC236}">
                      <a16:creationId xmlns:a16="http://schemas.microsoft.com/office/drawing/2014/main" id="{93918AEE-8A19-DA3F-EEE8-44B9834FA6A2}"/>
                    </a:ext>
                  </a:extLst>
                </p14:cNvPr>
                <p14:cNvContentPartPr/>
                <p14:nvPr/>
              </p14:nvContentPartPr>
              <p14:xfrm>
                <a:off x="3238864" y="5951654"/>
                <a:ext cx="86760" cy="91080"/>
              </p14:xfrm>
            </p:contentPart>
          </mc:Choice>
          <mc:Fallback>
            <p:pic>
              <p:nvPicPr>
                <p:cNvPr id="1290" name="Freihand 1289">
                  <a:extLst>
                    <a:ext uri="{FF2B5EF4-FFF2-40B4-BE49-F238E27FC236}">
                      <a16:creationId xmlns:a16="http://schemas.microsoft.com/office/drawing/2014/main" id="{93918AEE-8A19-DA3F-EEE8-44B9834FA6A2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3232744" y="5945534"/>
                  <a:ext cx="9900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8">
              <p14:nvContentPartPr>
                <p14:cNvPr id="1291" name="Freihand 1290">
                  <a:extLst>
                    <a:ext uri="{FF2B5EF4-FFF2-40B4-BE49-F238E27FC236}">
                      <a16:creationId xmlns:a16="http://schemas.microsoft.com/office/drawing/2014/main" id="{EE41CE60-4259-16C4-497D-339EE3C4D13A}"/>
                    </a:ext>
                  </a:extLst>
                </p14:cNvPr>
                <p14:cNvContentPartPr/>
                <p14:nvPr/>
              </p14:nvContentPartPr>
              <p14:xfrm>
                <a:off x="3332824" y="5881454"/>
                <a:ext cx="89280" cy="212760"/>
              </p14:xfrm>
            </p:contentPart>
          </mc:Choice>
          <mc:Fallback>
            <p:pic>
              <p:nvPicPr>
                <p:cNvPr id="1291" name="Freihand 1290">
                  <a:extLst>
                    <a:ext uri="{FF2B5EF4-FFF2-40B4-BE49-F238E27FC236}">
                      <a16:creationId xmlns:a16="http://schemas.microsoft.com/office/drawing/2014/main" id="{EE41CE60-4259-16C4-497D-339EE3C4D13A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3326704" y="5875334"/>
                  <a:ext cx="10152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0">
              <p14:nvContentPartPr>
                <p14:cNvPr id="1295" name="Freihand 1294">
                  <a:extLst>
                    <a:ext uri="{FF2B5EF4-FFF2-40B4-BE49-F238E27FC236}">
                      <a16:creationId xmlns:a16="http://schemas.microsoft.com/office/drawing/2014/main" id="{FA36EF01-971F-AA4B-80BD-86FA6B7C7700}"/>
                    </a:ext>
                  </a:extLst>
                </p14:cNvPr>
                <p14:cNvContentPartPr/>
                <p14:nvPr/>
              </p14:nvContentPartPr>
              <p14:xfrm>
                <a:off x="3168300" y="4941540"/>
                <a:ext cx="28440" cy="27360"/>
              </p14:xfrm>
            </p:contentPart>
          </mc:Choice>
          <mc:Fallback>
            <p:pic>
              <p:nvPicPr>
                <p:cNvPr id="1295" name="Freihand 1294">
                  <a:extLst>
                    <a:ext uri="{FF2B5EF4-FFF2-40B4-BE49-F238E27FC236}">
                      <a16:creationId xmlns:a16="http://schemas.microsoft.com/office/drawing/2014/main" id="{FA36EF01-971F-AA4B-80BD-86FA6B7C7700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3162180" y="4935420"/>
                  <a:ext cx="4068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2">
              <p14:nvContentPartPr>
                <p14:cNvPr id="1296" name="Freihand 1295">
                  <a:extLst>
                    <a:ext uri="{FF2B5EF4-FFF2-40B4-BE49-F238E27FC236}">
                      <a16:creationId xmlns:a16="http://schemas.microsoft.com/office/drawing/2014/main" id="{987B958B-C957-3A81-1A6E-30977A92B8F3}"/>
                    </a:ext>
                  </a:extLst>
                </p14:cNvPr>
                <p14:cNvContentPartPr/>
                <p14:nvPr/>
              </p14:nvContentPartPr>
              <p14:xfrm>
                <a:off x="3153900" y="4940460"/>
                <a:ext cx="46440" cy="37080"/>
              </p14:xfrm>
            </p:contentPart>
          </mc:Choice>
          <mc:Fallback>
            <p:pic>
              <p:nvPicPr>
                <p:cNvPr id="1296" name="Freihand 1295">
                  <a:extLst>
                    <a:ext uri="{FF2B5EF4-FFF2-40B4-BE49-F238E27FC236}">
                      <a16:creationId xmlns:a16="http://schemas.microsoft.com/office/drawing/2014/main" id="{987B958B-C957-3A81-1A6E-30977A92B8F3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3147780" y="4934340"/>
                  <a:ext cx="5868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4">
              <p14:nvContentPartPr>
                <p14:cNvPr id="1300" name="Freihand 1299">
                  <a:extLst>
                    <a:ext uri="{FF2B5EF4-FFF2-40B4-BE49-F238E27FC236}">
                      <a16:creationId xmlns:a16="http://schemas.microsoft.com/office/drawing/2014/main" id="{B6B6292B-C550-12F3-06CB-835C2D011DD9}"/>
                    </a:ext>
                  </a:extLst>
                </p14:cNvPr>
                <p14:cNvContentPartPr/>
                <p14:nvPr/>
              </p14:nvContentPartPr>
              <p14:xfrm>
                <a:off x="1517250" y="4967160"/>
                <a:ext cx="1655640" cy="761760"/>
              </p14:xfrm>
            </p:contentPart>
          </mc:Choice>
          <mc:Fallback>
            <p:pic>
              <p:nvPicPr>
                <p:cNvPr id="1300" name="Freihand 1299">
                  <a:extLst>
                    <a:ext uri="{FF2B5EF4-FFF2-40B4-BE49-F238E27FC236}">
                      <a16:creationId xmlns:a16="http://schemas.microsoft.com/office/drawing/2014/main" id="{B6B6292B-C550-12F3-06CB-835C2D011DD9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1511130" y="4961040"/>
                  <a:ext cx="1667880" cy="77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13" name="Gruppieren 1312">
            <a:extLst>
              <a:ext uri="{FF2B5EF4-FFF2-40B4-BE49-F238E27FC236}">
                <a16:creationId xmlns:a16="http://schemas.microsoft.com/office/drawing/2014/main" id="{7B812DFD-3F86-E1EE-7D49-65BF9928BCC4}"/>
              </a:ext>
            </a:extLst>
          </p:cNvPr>
          <p:cNvGrpSpPr/>
          <p:nvPr/>
        </p:nvGrpSpPr>
        <p:grpSpPr>
          <a:xfrm>
            <a:off x="712046" y="5664194"/>
            <a:ext cx="740160" cy="208080"/>
            <a:chOff x="490530" y="5638560"/>
            <a:chExt cx="740160" cy="208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76">
              <p14:nvContentPartPr>
                <p14:cNvPr id="1302" name="Freihand 1301">
                  <a:extLst>
                    <a:ext uri="{FF2B5EF4-FFF2-40B4-BE49-F238E27FC236}">
                      <a16:creationId xmlns:a16="http://schemas.microsoft.com/office/drawing/2014/main" id="{8FFACD4E-628E-EAFB-F727-21CD2336BEA0}"/>
                    </a:ext>
                  </a:extLst>
                </p14:cNvPr>
                <p14:cNvContentPartPr/>
                <p14:nvPr/>
              </p14:nvContentPartPr>
              <p14:xfrm>
                <a:off x="490530" y="5657280"/>
                <a:ext cx="133920" cy="189360"/>
              </p14:xfrm>
            </p:contentPart>
          </mc:Choice>
          <mc:Fallback>
            <p:pic>
              <p:nvPicPr>
                <p:cNvPr id="1302" name="Freihand 1301">
                  <a:extLst>
                    <a:ext uri="{FF2B5EF4-FFF2-40B4-BE49-F238E27FC236}">
                      <a16:creationId xmlns:a16="http://schemas.microsoft.com/office/drawing/2014/main" id="{8FFACD4E-628E-EAFB-F727-21CD2336BEA0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484410" y="5651160"/>
                  <a:ext cx="14616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8">
              <p14:nvContentPartPr>
                <p14:cNvPr id="1303" name="Freihand 1302">
                  <a:extLst>
                    <a:ext uri="{FF2B5EF4-FFF2-40B4-BE49-F238E27FC236}">
                      <a16:creationId xmlns:a16="http://schemas.microsoft.com/office/drawing/2014/main" id="{69D049D1-2A69-6134-0281-D745D7E3D7E1}"/>
                    </a:ext>
                  </a:extLst>
                </p14:cNvPr>
                <p14:cNvContentPartPr/>
                <p14:nvPr/>
              </p14:nvContentPartPr>
              <p14:xfrm>
                <a:off x="569730" y="5769960"/>
                <a:ext cx="29880" cy="56520"/>
              </p14:xfrm>
            </p:contentPart>
          </mc:Choice>
          <mc:Fallback>
            <p:pic>
              <p:nvPicPr>
                <p:cNvPr id="1303" name="Freihand 1302">
                  <a:extLst>
                    <a:ext uri="{FF2B5EF4-FFF2-40B4-BE49-F238E27FC236}">
                      <a16:creationId xmlns:a16="http://schemas.microsoft.com/office/drawing/2014/main" id="{69D049D1-2A69-6134-0281-D745D7E3D7E1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563610" y="5763840"/>
                  <a:ext cx="4212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0">
              <p14:nvContentPartPr>
                <p14:cNvPr id="1304" name="Freihand 1303">
                  <a:extLst>
                    <a:ext uri="{FF2B5EF4-FFF2-40B4-BE49-F238E27FC236}">
                      <a16:creationId xmlns:a16="http://schemas.microsoft.com/office/drawing/2014/main" id="{FFF64732-81BE-DE85-2DBB-3255ACB0EBD7}"/>
                    </a:ext>
                  </a:extLst>
                </p14:cNvPr>
                <p14:cNvContentPartPr/>
                <p14:nvPr/>
              </p14:nvContentPartPr>
              <p14:xfrm>
                <a:off x="639930" y="5745120"/>
                <a:ext cx="132120" cy="83520"/>
              </p14:xfrm>
            </p:contentPart>
          </mc:Choice>
          <mc:Fallback>
            <p:pic>
              <p:nvPicPr>
                <p:cNvPr id="1304" name="Freihand 1303">
                  <a:extLst>
                    <a:ext uri="{FF2B5EF4-FFF2-40B4-BE49-F238E27FC236}">
                      <a16:creationId xmlns:a16="http://schemas.microsoft.com/office/drawing/2014/main" id="{FFF64732-81BE-DE85-2DBB-3255ACB0EBD7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633810" y="5739000"/>
                  <a:ext cx="144360" cy="9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2">
              <p14:nvContentPartPr>
                <p14:cNvPr id="1305" name="Freihand 1304">
                  <a:extLst>
                    <a:ext uri="{FF2B5EF4-FFF2-40B4-BE49-F238E27FC236}">
                      <a16:creationId xmlns:a16="http://schemas.microsoft.com/office/drawing/2014/main" id="{14E66D65-0330-2B94-FCF6-DF3AC215B4CB}"/>
                    </a:ext>
                  </a:extLst>
                </p14:cNvPr>
                <p14:cNvContentPartPr/>
                <p14:nvPr/>
              </p14:nvContentPartPr>
              <p14:xfrm>
                <a:off x="781050" y="5706240"/>
                <a:ext cx="27000" cy="109440"/>
              </p14:xfrm>
            </p:contentPart>
          </mc:Choice>
          <mc:Fallback>
            <p:pic>
              <p:nvPicPr>
                <p:cNvPr id="1305" name="Freihand 1304">
                  <a:extLst>
                    <a:ext uri="{FF2B5EF4-FFF2-40B4-BE49-F238E27FC236}">
                      <a16:creationId xmlns:a16="http://schemas.microsoft.com/office/drawing/2014/main" id="{14E66D65-0330-2B94-FCF6-DF3AC215B4CB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774930" y="5700120"/>
                  <a:ext cx="3924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4">
              <p14:nvContentPartPr>
                <p14:cNvPr id="1306" name="Freihand 1305">
                  <a:extLst>
                    <a:ext uri="{FF2B5EF4-FFF2-40B4-BE49-F238E27FC236}">
                      <a16:creationId xmlns:a16="http://schemas.microsoft.com/office/drawing/2014/main" id="{F9C9DAFA-522A-687F-D0EC-97763BF6A644}"/>
                    </a:ext>
                  </a:extLst>
                </p14:cNvPr>
                <p14:cNvContentPartPr/>
                <p14:nvPr/>
              </p14:nvContentPartPr>
              <p14:xfrm>
                <a:off x="832530" y="5710560"/>
                <a:ext cx="63000" cy="136080"/>
              </p14:xfrm>
            </p:contentPart>
          </mc:Choice>
          <mc:Fallback>
            <p:pic>
              <p:nvPicPr>
                <p:cNvPr id="1306" name="Freihand 1305">
                  <a:extLst>
                    <a:ext uri="{FF2B5EF4-FFF2-40B4-BE49-F238E27FC236}">
                      <a16:creationId xmlns:a16="http://schemas.microsoft.com/office/drawing/2014/main" id="{F9C9DAFA-522A-687F-D0EC-97763BF6A644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826410" y="5704440"/>
                  <a:ext cx="75240" cy="14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6">
              <p14:nvContentPartPr>
                <p14:cNvPr id="1307" name="Freihand 1306">
                  <a:extLst>
                    <a:ext uri="{FF2B5EF4-FFF2-40B4-BE49-F238E27FC236}">
                      <a16:creationId xmlns:a16="http://schemas.microsoft.com/office/drawing/2014/main" id="{412EEF00-DBC3-8DCF-D53C-88F8A77B4D86}"/>
                    </a:ext>
                  </a:extLst>
                </p14:cNvPr>
                <p14:cNvContentPartPr/>
                <p14:nvPr/>
              </p14:nvContentPartPr>
              <p14:xfrm>
                <a:off x="833970" y="5781480"/>
                <a:ext cx="64440" cy="13680"/>
              </p14:xfrm>
            </p:contentPart>
          </mc:Choice>
          <mc:Fallback>
            <p:pic>
              <p:nvPicPr>
                <p:cNvPr id="1307" name="Freihand 1306">
                  <a:extLst>
                    <a:ext uri="{FF2B5EF4-FFF2-40B4-BE49-F238E27FC236}">
                      <a16:creationId xmlns:a16="http://schemas.microsoft.com/office/drawing/2014/main" id="{412EEF00-DBC3-8DCF-D53C-88F8A77B4D86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827850" y="5775360"/>
                  <a:ext cx="7668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8">
              <p14:nvContentPartPr>
                <p14:cNvPr id="1309" name="Freihand 1308">
                  <a:extLst>
                    <a:ext uri="{FF2B5EF4-FFF2-40B4-BE49-F238E27FC236}">
                      <a16:creationId xmlns:a16="http://schemas.microsoft.com/office/drawing/2014/main" id="{1DB195D6-B1FA-F29E-766C-4337B5CADADE}"/>
                    </a:ext>
                  </a:extLst>
                </p14:cNvPr>
                <p14:cNvContentPartPr/>
                <p14:nvPr/>
              </p14:nvContentPartPr>
              <p14:xfrm>
                <a:off x="957810" y="5638560"/>
                <a:ext cx="14400" cy="170280"/>
              </p14:xfrm>
            </p:contentPart>
          </mc:Choice>
          <mc:Fallback>
            <p:pic>
              <p:nvPicPr>
                <p:cNvPr id="1309" name="Freihand 1308">
                  <a:extLst>
                    <a:ext uri="{FF2B5EF4-FFF2-40B4-BE49-F238E27FC236}">
                      <a16:creationId xmlns:a16="http://schemas.microsoft.com/office/drawing/2014/main" id="{1DB195D6-B1FA-F29E-766C-4337B5CADADE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951690" y="5632440"/>
                  <a:ext cx="2664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0">
              <p14:nvContentPartPr>
                <p14:cNvPr id="1310" name="Freihand 1309">
                  <a:extLst>
                    <a:ext uri="{FF2B5EF4-FFF2-40B4-BE49-F238E27FC236}">
                      <a16:creationId xmlns:a16="http://schemas.microsoft.com/office/drawing/2014/main" id="{24163612-BC7E-A0FB-4A5F-B77FA1C850AA}"/>
                    </a:ext>
                  </a:extLst>
                </p14:cNvPr>
                <p14:cNvContentPartPr/>
                <p14:nvPr/>
              </p14:nvContentPartPr>
              <p14:xfrm>
                <a:off x="979050" y="5715960"/>
                <a:ext cx="117720" cy="101520"/>
              </p14:xfrm>
            </p:contentPart>
          </mc:Choice>
          <mc:Fallback>
            <p:pic>
              <p:nvPicPr>
                <p:cNvPr id="1310" name="Freihand 1309">
                  <a:extLst>
                    <a:ext uri="{FF2B5EF4-FFF2-40B4-BE49-F238E27FC236}">
                      <a16:creationId xmlns:a16="http://schemas.microsoft.com/office/drawing/2014/main" id="{24163612-BC7E-A0FB-4A5F-B77FA1C850AA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972930" y="5709840"/>
                  <a:ext cx="129960" cy="11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2">
              <p14:nvContentPartPr>
                <p14:cNvPr id="1311" name="Freihand 1310">
                  <a:extLst>
                    <a:ext uri="{FF2B5EF4-FFF2-40B4-BE49-F238E27FC236}">
                      <a16:creationId xmlns:a16="http://schemas.microsoft.com/office/drawing/2014/main" id="{7F6C9B23-17C2-07D7-A80E-C1854D96C036}"/>
                    </a:ext>
                  </a:extLst>
                </p14:cNvPr>
                <p14:cNvContentPartPr/>
                <p14:nvPr/>
              </p14:nvContentPartPr>
              <p14:xfrm>
                <a:off x="1156890" y="5645760"/>
                <a:ext cx="23400" cy="166680"/>
              </p14:xfrm>
            </p:contentPart>
          </mc:Choice>
          <mc:Fallback>
            <p:pic>
              <p:nvPicPr>
                <p:cNvPr id="1311" name="Freihand 1310">
                  <a:extLst>
                    <a:ext uri="{FF2B5EF4-FFF2-40B4-BE49-F238E27FC236}">
                      <a16:creationId xmlns:a16="http://schemas.microsoft.com/office/drawing/2014/main" id="{7F6C9B23-17C2-07D7-A80E-C1854D96C036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1150770" y="5639640"/>
                  <a:ext cx="3564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4">
              <p14:nvContentPartPr>
                <p14:cNvPr id="1312" name="Freihand 1311">
                  <a:extLst>
                    <a:ext uri="{FF2B5EF4-FFF2-40B4-BE49-F238E27FC236}">
                      <a16:creationId xmlns:a16="http://schemas.microsoft.com/office/drawing/2014/main" id="{6F0CD710-5799-E8BC-ED84-EA1BC7333BC5}"/>
                    </a:ext>
                  </a:extLst>
                </p14:cNvPr>
                <p14:cNvContentPartPr/>
                <p14:nvPr/>
              </p14:nvContentPartPr>
              <p14:xfrm>
                <a:off x="1137810" y="5742600"/>
                <a:ext cx="92880" cy="27360"/>
              </p14:xfrm>
            </p:contentPart>
          </mc:Choice>
          <mc:Fallback>
            <p:pic>
              <p:nvPicPr>
                <p:cNvPr id="1312" name="Freihand 1311">
                  <a:extLst>
                    <a:ext uri="{FF2B5EF4-FFF2-40B4-BE49-F238E27FC236}">
                      <a16:creationId xmlns:a16="http://schemas.microsoft.com/office/drawing/2014/main" id="{6F0CD710-5799-E8BC-ED84-EA1BC7333BC5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1131690" y="5736480"/>
                  <a:ext cx="105120" cy="396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1315" name="Picture 10" descr="Outlook App Office 365">
            <a:extLst>
              <a:ext uri="{FF2B5EF4-FFF2-40B4-BE49-F238E27FC236}">
                <a16:creationId xmlns:a16="http://schemas.microsoft.com/office/drawing/2014/main" id="{92615E01-0F48-FF25-A6C8-D782E58DC1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0" t="4232" r="8992" b="8892"/>
          <a:stretch/>
        </p:blipFill>
        <p:spPr bwMode="auto">
          <a:xfrm>
            <a:off x="10278946" y="2637561"/>
            <a:ext cx="487916" cy="49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17" name="Textfeld 1316">
            <a:extLst>
              <a:ext uri="{FF2B5EF4-FFF2-40B4-BE49-F238E27FC236}">
                <a16:creationId xmlns:a16="http://schemas.microsoft.com/office/drawing/2014/main" id="{02E2165C-2ACE-BF84-8AAB-4203C5995A44}"/>
              </a:ext>
            </a:extLst>
          </p:cNvPr>
          <p:cNvSpPr txBox="1"/>
          <p:nvPr/>
        </p:nvSpPr>
        <p:spPr>
          <a:xfrm>
            <a:off x="10263843" y="3204153"/>
            <a:ext cx="518121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700" dirty="0"/>
              <a:t>Outlook</a:t>
            </a:r>
          </a:p>
        </p:txBody>
      </p:sp>
      <p:pic>
        <p:nvPicPr>
          <p:cNvPr id="1318" name="Picture 12" descr="Bildergebnis für deeplapp">
            <a:extLst>
              <a:ext uri="{FF2B5EF4-FFF2-40B4-BE49-F238E27FC236}">
                <a16:creationId xmlns:a16="http://schemas.microsoft.com/office/drawing/2014/main" id="{E00206F7-2A72-E7C2-54B3-C144CF901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8908" y="3597534"/>
            <a:ext cx="500846" cy="543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0" name="Picture 16" descr="Bildergebnis für simpleclub app">
            <a:extLst>
              <a:ext uri="{FF2B5EF4-FFF2-40B4-BE49-F238E27FC236}">
                <a16:creationId xmlns:a16="http://schemas.microsoft.com/office/drawing/2014/main" id="{3FDA06D8-8551-6B42-601C-FFA66BDE3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9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6855" y="3607313"/>
            <a:ext cx="538910" cy="538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3" name="Picture 20" descr="Bildergebnis für quizlet app">
            <a:extLst>
              <a:ext uri="{FF2B5EF4-FFF2-40B4-BE49-F238E27FC236}">
                <a16:creationId xmlns:a16="http://schemas.microsoft.com/office/drawing/2014/main" id="{450D86B8-2279-F9D3-EF52-BD0711C4AF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9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676" t="15635" r="30104" b="15058"/>
          <a:stretch/>
        </p:blipFill>
        <p:spPr bwMode="auto">
          <a:xfrm>
            <a:off x="10269239" y="3588473"/>
            <a:ext cx="564550" cy="563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4" name="Textfeld 1323">
            <a:extLst>
              <a:ext uri="{FF2B5EF4-FFF2-40B4-BE49-F238E27FC236}">
                <a16:creationId xmlns:a16="http://schemas.microsoft.com/office/drawing/2014/main" id="{DBDE26CF-1A29-DC9F-3EE0-BC847388A2B8}"/>
              </a:ext>
            </a:extLst>
          </p:cNvPr>
          <p:cNvSpPr txBox="1"/>
          <p:nvPr/>
        </p:nvSpPr>
        <p:spPr>
          <a:xfrm>
            <a:off x="8613689" y="4185459"/>
            <a:ext cx="69088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700" dirty="0" err="1"/>
              <a:t>DeepL</a:t>
            </a:r>
            <a:endParaRPr lang="de-CH" sz="700" dirty="0"/>
          </a:p>
        </p:txBody>
      </p:sp>
      <p:sp>
        <p:nvSpPr>
          <p:cNvPr id="1325" name="Textfeld 1324">
            <a:extLst>
              <a:ext uri="{FF2B5EF4-FFF2-40B4-BE49-F238E27FC236}">
                <a16:creationId xmlns:a16="http://schemas.microsoft.com/office/drawing/2014/main" id="{174509A1-AE12-9106-DF7A-3A6CC8BD2210}"/>
              </a:ext>
            </a:extLst>
          </p:cNvPr>
          <p:cNvSpPr txBox="1"/>
          <p:nvPr/>
        </p:nvSpPr>
        <p:spPr>
          <a:xfrm>
            <a:off x="9417310" y="4190229"/>
            <a:ext cx="69088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700" dirty="0" err="1"/>
              <a:t>SimpleClub</a:t>
            </a:r>
            <a:endParaRPr lang="de-CH" sz="700" dirty="0"/>
          </a:p>
        </p:txBody>
      </p:sp>
      <p:sp>
        <p:nvSpPr>
          <p:cNvPr id="1326" name="Textfeld 1325">
            <a:extLst>
              <a:ext uri="{FF2B5EF4-FFF2-40B4-BE49-F238E27FC236}">
                <a16:creationId xmlns:a16="http://schemas.microsoft.com/office/drawing/2014/main" id="{9F95A3C2-73E8-023B-FDCF-F44A79CB0434}"/>
              </a:ext>
            </a:extLst>
          </p:cNvPr>
          <p:cNvSpPr txBox="1"/>
          <p:nvPr/>
        </p:nvSpPr>
        <p:spPr>
          <a:xfrm>
            <a:off x="10226878" y="4197806"/>
            <a:ext cx="69088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700" dirty="0" err="1"/>
              <a:t>Quizlet</a:t>
            </a:r>
            <a:endParaRPr lang="de-CH" sz="700" dirty="0"/>
          </a:p>
        </p:txBody>
      </p:sp>
      <p:sp>
        <p:nvSpPr>
          <p:cNvPr id="1327" name="Textfeld 1326">
            <a:extLst>
              <a:ext uri="{FF2B5EF4-FFF2-40B4-BE49-F238E27FC236}">
                <a16:creationId xmlns:a16="http://schemas.microsoft.com/office/drawing/2014/main" id="{375DD8CC-3E95-F8A0-FA82-E70708E83AD1}"/>
              </a:ext>
            </a:extLst>
          </p:cNvPr>
          <p:cNvSpPr txBox="1"/>
          <p:nvPr/>
        </p:nvSpPr>
        <p:spPr>
          <a:xfrm>
            <a:off x="8613689" y="2236749"/>
            <a:ext cx="690880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700" dirty="0" err="1"/>
              <a:t>PlusPoints</a:t>
            </a:r>
            <a:endParaRPr lang="de-CH" sz="700" dirty="0"/>
          </a:p>
        </p:txBody>
      </p:sp>
      <p:sp>
        <p:nvSpPr>
          <p:cNvPr id="1328" name="Textfeld 1327">
            <a:extLst>
              <a:ext uri="{FF2B5EF4-FFF2-40B4-BE49-F238E27FC236}">
                <a16:creationId xmlns:a16="http://schemas.microsoft.com/office/drawing/2014/main" id="{F4EAFD84-51DA-621E-DA47-D37939E9007C}"/>
              </a:ext>
            </a:extLst>
          </p:cNvPr>
          <p:cNvSpPr txBox="1"/>
          <p:nvPr/>
        </p:nvSpPr>
        <p:spPr>
          <a:xfrm>
            <a:off x="9438982" y="2228745"/>
            <a:ext cx="690879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700" dirty="0" err="1"/>
              <a:t>Photomath</a:t>
            </a:r>
            <a:endParaRPr lang="de-CH" sz="700" dirty="0"/>
          </a:p>
        </p:txBody>
      </p:sp>
      <p:pic>
        <p:nvPicPr>
          <p:cNvPr id="1329" name="Picture 22" descr="Bildergebnis für pluspoints app">
            <a:extLst>
              <a:ext uri="{FF2B5EF4-FFF2-40B4-BE49-F238E27FC236}">
                <a16:creationId xmlns:a16="http://schemas.microsoft.com/office/drawing/2014/main" id="{08836684-897E-1093-65CC-143CCB3E6B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0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82" b="11482"/>
          <a:stretch/>
        </p:blipFill>
        <p:spPr bwMode="auto">
          <a:xfrm>
            <a:off x="8706000" y="1718315"/>
            <a:ext cx="490768" cy="49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" name="Picture 24" descr="Bildergebnis für photomath app">
            <a:extLst>
              <a:ext uri="{FF2B5EF4-FFF2-40B4-BE49-F238E27FC236}">
                <a16:creationId xmlns:a16="http://schemas.microsoft.com/office/drawing/2014/main" id="{EEDB52DC-62F8-82DD-A700-40AD0B951F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0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9" b="3889"/>
          <a:stretch/>
        </p:blipFill>
        <p:spPr bwMode="auto">
          <a:xfrm>
            <a:off x="9503647" y="1701323"/>
            <a:ext cx="490769" cy="49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3" name="Textfeld 1332">
            <a:extLst>
              <a:ext uri="{FF2B5EF4-FFF2-40B4-BE49-F238E27FC236}">
                <a16:creationId xmlns:a16="http://schemas.microsoft.com/office/drawing/2014/main" id="{3616AEDB-64B8-16B7-B121-BE228F461B08}"/>
              </a:ext>
            </a:extLst>
          </p:cNvPr>
          <p:cNvSpPr txBox="1"/>
          <p:nvPr/>
        </p:nvSpPr>
        <p:spPr>
          <a:xfrm>
            <a:off x="10232644" y="2228745"/>
            <a:ext cx="690879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CH" sz="700" dirty="0"/>
              <a:t>Dateien</a:t>
            </a:r>
          </a:p>
        </p:txBody>
      </p:sp>
      <p:pic>
        <p:nvPicPr>
          <p:cNvPr id="1335" name="Picture 26" descr="Dateien App Logo Grün">
            <a:extLst>
              <a:ext uri="{FF2B5EF4-FFF2-40B4-BE49-F238E27FC236}">
                <a16:creationId xmlns:a16="http://schemas.microsoft.com/office/drawing/2014/main" id="{72E71501-84C2-C49D-DD99-008BFD816C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0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79" t="16140" r="14736" b="16875"/>
          <a:stretch/>
        </p:blipFill>
        <p:spPr bwMode="auto">
          <a:xfrm>
            <a:off x="10305843" y="1688829"/>
            <a:ext cx="484571" cy="484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68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Schürmann Jasmine (schuejas)</dc:creator>
  <cp:lastModifiedBy>Schürmann Jasmine (schuejas)</cp:lastModifiedBy>
  <cp:revision>1</cp:revision>
  <dcterms:created xsi:type="dcterms:W3CDTF">2024-09-11T18:35:39Z</dcterms:created>
  <dcterms:modified xsi:type="dcterms:W3CDTF">2024-09-11T20:45:02Z</dcterms:modified>
</cp:coreProperties>
</file>