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777" r:id="rId6"/>
    <p:sldId id="770" r:id="rId7"/>
    <p:sldId id="771" r:id="rId8"/>
    <p:sldId id="775" r:id="rId9"/>
    <p:sldId id="778" r:id="rId10"/>
    <p:sldId id="773" r:id="rId11"/>
  </p:sldIdLst>
  <p:sldSz cx="12192000" cy="6858000"/>
  <p:notesSz cx="6797675" cy="9926638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33752AD-5642-4D2D-AA3C-B1AB6D52165F}">
          <p14:sldIdLst>
            <p14:sldId id="777"/>
            <p14:sldId id="770"/>
            <p14:sldId id="771"/>
            <p14:sldId id="775"/>
            <p14:sldId id="778"/>
            <p14:sldId id="7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F07976-B2F0-7226-ACB8-DB45A76364E2}" name="Meyer Kälin Margrit (meyk)" initials="MM" userId="S::meyk@zhaw.ch::a31a0255-781c-427d-90b3-4e72fdbc6d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C3C55-D98C-48A3-86BA-6E23654246CD}" v="9" dt="2026-03-03T06:52:48.002"/>
    <p1510:client id="{53890F5C-C42B-4D68-A5B5-F690FCD68B59}" v="2" dt="2026-03-03T09:35:59.716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ZHAW weiss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6350" cmpd="sng">
              <a:solidFill>
                <a:srgbClr val="000000"/>
              </a:solidFill>
            </a:ln>
          </a:top>
          <a:bottom>
            <a:ln w="6350" cmpd="sng">
              <a:solidFill>
                <a:srgbClr val="000000"/>
              </a:solidFill>
            </a:ln>
          </a:bottom>
          <a:insideH>
            <a:ln w="6350" cmpd="sng">
              <a:solidFill>
                <a:srgbClr val="000000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</a:tcStyle>
    </a:wholeTbl>
    <a:band1H>
      <a:tcTxStyle>
        <a:srgbClr val="000000"/>
      </a:tcTxStyle>
      <a:tcStyle>
        <a:tcBdr/>
        <a:fill>
          <a:solidFill>
            <a:schemeClr val="dk1">
              <a:alpha val="11111"/>
            </a:schemeClr>
          </a:solidFill>
        </a:fill>
      </a:tcStyle>
    </a:band1H>
    <a:band2H>
      <a:tcTxStyle>
        <a:srgbClr val="000000"/>
      </a:tcTxStyle>
      <a:tcStyle>
        <a:tcBdr/>
      </a:tcStyle>
    </a:band2H>
    <a:band1V>
      <a:tcTxStyle>
        <a:srgbClr val="000000"/>
      </a:tcTxStyle>
      <a:tcStyle>
        <a:tcBdr/>
        <a:fill>
          <a:solidFill>
            <a:schemeClr val="dk1">
              <a:alpha val="11111"/>
            </a:schemeClr>
          </a:solidFill>
        </a:fill>
      </a:tcStyle>
    </a:band1V>
    <a:band2V>
      <a:tcTxStyle>
        <a:srgbClr val="000000"/>
      </a:tcTxStyle>
      <a:tcStyle>
        <a:tcBdr/>
      </a:tcStyle>
    </a:band2V>
    <a:lastCol>
      <a:tcTxStyle b="on">
        <a:fontRef idx="major"/>
        <a:srgbClr val="000000"/>
      </a:tcTxStyle>
      <a:tcStyle>
        <a:tcBdr/>
      </a:tcStyle>
    </a:lastCol>
    <a:firstCol>
      <a:tcTxStyle b="on">
        <a:fontRef idx="major"/>
        <a:srgbClr val="000000"/>
      </a:tcTxStyle>
      <a:tcStyle>
        <a:tcBdr/>
      </a:tcStyle>
    </a:firstCol>
    <a:lastRow>
      <a:tcTxStyle b="on">
        <a:fontRef idx="major"/>
        <a:srgbClr val="000000"/>
      </a:tcTxStyle>
      <a:tcStyle>
        <a:tcBdr/>
      </a:tcStyle>
    </a:lastRow>
    <a:firstRow>
      <a:tcTxStyle b="on">
        <a:fontRef idx="major"/>
        <a:srgbClr val="000000"/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del Beatrice (hodb)" userId="1916929f-d922-451e-9b34-30e44aaf6563" providerId="ADAL" clId="{58DE44CF-16DD-4BCF-8125-DBA0FA7525B9}"/>
    <pc:docChg chg="addSld delSld modSld modSection">
      <pc:chgData name="Hodel Beatrice (hodb)" userId="1916929f-d922-451e-9b34-30e44aaf6563" providerId="ADAL" clId="{58DE44CF-16DD-4BCF-8125-DBA0FA7525B9}" dt="2026-03-03T09:36:12.806" v="4" actId="15"/>
      <pc:docMkLst>
        <pc:docMk/>
      </pc:docMkLst>
      <pc:sldChg chg="del">
        <pc:chgData name="Hodel Beatrice (hodb)" userId="1916929f-d922-451e-9b34-30e44aaf6563" providerId="ADAL" clId="{58DE44CF-16DD-4BCF-8125-DBA0FA7525B9}" dt="2026-03-03T09:35:46.193" v="1" actId="47"/>
        <pc:sldMkLst>
          <pc:docMk/>
          <pc:sldMk cId="2459676988" sldId="769"/>
        </pc:sldMkLst>
      </pc:sldChg>
      <pc:sldChg chg="del">
        <pc:chgData name="Hodel Beatrice (hodb)" userId="1916929f-d922-451e-9b34-30e44aaf6563" providerId="ADAL" clId="{58DE44CF-16DD-4BCF-8125-DBA0FA7525B9}" dt="2026-03-03T09:36:09.813" v="3" actId="47"/>
        <pc:sldMkLst>
          <pc:docMk/>
          <pc:sldMk cId="2933228582" sldId="776"/>
        </pc:sldMkLst>
      </pc:sldChg>
      <pc:sldChg chg="add">
        <pc:chgData name="Hodel Beatrice (hodb)" userId="1916929f-d922-451e-9b34-30e44aaf6563" providerId="ADAL" clId="{58DE44CF-16DD-4BCF-8125-DBA0FA7525B9}" dt="2026-03-03T09:35:43.307" v="0"/>
        <pc:sldMkLst>
          <pc:docMk/>
          <pc:sldMk cId="3949251201" sldId="777"/>
        </pc:sldMkLst>
      </pc:sldChg>
      <pc:sldChg chg="modSp add mod">
        <pc:chgData name="Hodel Beatrice (hodb)" userId="1916929f-d922-451e-9b34-30e44aaf6563" providerId="ADAL" clId="{58DE44CF-16DD-4BCF-8125-DBA0FA7525B9}" dt="2026-03-03T09:36:12.806" v="4" actId="15"/>
        <pc:sldMkLst>
          <pc:docMk/>
          <pc:sldMk cId="2698048640" sldId="778"/>
        </pc:sldMkLst>
        <pc:spChg chg="mod">
          <ac:chgData name="Hodel Beatrice (hodb)" userId="1916929f-d922-451e-9b34-30e44aaf6563" providerId="ADAL" clId="{58DE44CF-16DD-4BCF-8125-DBA0FA7525B9}" dt="2026-03-03T09:36:12.806" v="4" actId="15"/>
          <ac:spMkLst>
            <pc:docMk/>
            <pc:sldMk cId="2698048640" sldId="778"/>
            <ac:spMk id="6" creationId="{B4F7C558-3400-7524-CF7E-66146CD28B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F337644-7498-1B1F-DDB7-4ED8B70899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1163D1-0168-214D-E573-2DBB62A76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E1A9-863F-4176-8036-D33331CBE0C5}" type="datetimeFigureOut">
              <a:rPr lang="de-CH" smtClean="0"/>
              <a:t>03.03.2026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485D844-3AD5-9FC7-4374-8705B6469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C692BA-C3D9-7585-47B8-321FBCDA6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73E16-B67D-409E-9B51-D9C14D1E8E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618332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FF5E-DE86-4E9D-BB39-9D998AE27176}" type="datetimeFigureOut">
              <a:rPr lang="de-CH" smtClean="0"/>
              <a:t>03.03.2026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86080-E94C-4957-AC22-9E9EB650E99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9855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86080-E94C-4957-AC22-9E9EB650E99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998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xtur-Bild 1">
    <p:bg>
      <p:bgPr>
        <a:solidFill>
          <a:srgbClr val="FFA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>
            <a:extLst>
              <a:ext uri="{FF2B5EF4-FFF2-40B4-BE49-F238E27FC236}">
                <a16:creationId xmlns:a16="http://schemas.microsoft.com/office/drawing/2014/main" id="{1C065DC2-D27A-3FBA-4467-F2E974DE4F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12192000" cy="5157788"/>
          </a:xfrm>
          <a:solidFill>
            <a:srgbClr val="05366C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C889B-AB96-B0DD-9EC2-DF3D18E76B1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8183563" y="6251073"/>
            <a:ext cx="3600450" cy="274883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800" b="0" u="none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984282-40F4-0467-6471-F8DE9649826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351088" y="4653609"/>
            <a:ext cx="8407953" cy="1008357"/>
          </a:xfrm>
          <a:prstGeom prst="roundRect">
            <a:avLst>
              <a:gd name="adj" fmla="val 2849"/>
            </a:avLst>
          </a:prstGeom>
          <a:solidFill>
            <a:schemeClr val="tx2"/>
          </a:solidFill>
        </p:spPr>
        <p:txBody>
          <a:bodyPr wrap="none" lIns="216000" tIns="144000" rIns="216000" bIns="144000" anchor="ctr" anchorCtr="0">
            <a:spAutoFit/>
          </a:bodyPr>
          <a:lstStyle>
            <a:lvl1pPr algn="l">
              <a:lnSpc>
                <a:spcPct val="92000"/>
              </a:lnSpc>
              <a:defRPr sz="5000">
                <a:solidFill>
                  <a:srgbClr val="FFA70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epartementsname">
            <a:extLst>
              <a:ext uri="{FF2B5EF4-FFF2-40B4-BE49-F238E27FC236}">
                <a16:creationId xmlns:a16="http://schemas.microsoft.com/office/drawing/2014/main" id="{3E678576-6A04-EAF4-F38D-8AE772045C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40464" y="512613"/>
            <a:ext cx="5543550" cy="324000"/>
          </a:xfrm>
        </p:spPr>
        <p:txBody>
          <a:bodyPr wrap="square" anchor="t" anchorCtr="0">
            <a:noAutofit/>
          </a:bodyPr>
          <a:lstStyle>
            <a:lvl1pPr marL="0" indent="0" algn="r">
              <a:buNone/>
              <a:defRPr sz="1500" b="1">
                <a:solidFill>
                  <a:srgbClr val="FFFFFF"/>
                </a:solidFill>
              </a:defRPr>
            </a:lvl1pPr>
            <a:lvl2pPr marL="180000" indent="0">
              <a:buNone/>
              <a:defRPr sz="1800">
                <a:solidFill>
                  <a:srgbClr val="9ADCF6"/>
                </a:solidFill>
              </a:defRPr>
            </a:lvl2pPr>
            <a:lvl3pPr marL="360000" indent="0">
              <a:buNone/>
              <a:defRPr sz="1800">
                <a:solidFill>
                  <a:srgbClr val="9ADCF6"/>
                </a:solidFill>
              </a:defRPr>
            </a:lvl3pPr>
            <a:lvl4pPr marL="540000" indent="0">
              <a:buNone/>
              <a:defRPr sz="1800">
                <a:solidFill>
                  <a:srgbClr val="9ADCF6"/>
                </a:solidFill>
              </a:defRPr>
            </a:lvl4pPr>
            <a:lvl5pPr marL="720000" indent="0">
              <a:buNone/>
              <a:defRPr sz="1800">
                <a:solidFill>
                  <a:srgbClr val="9ADCF6"/>
                </a:solidFill>
              </a:defRPr>
            </a:lvl5pPr>
          </a:lstStyle>
          <a:p>
            <a:pPr lvl="0"/>
            <a:r>
              <a:rPr lang="de-CH" err="1"/>
              <a:t>Departementsname</a:t>
            </a:r>
            <a:r>
              <a:rPr lang="de-CH"/>
              <a:t> hinzufügen</a:t>
            </a:r>
          </a:p>
        </p:txBody>
      </p:sp>
      <p:sp>
        <p:nvSpPr>
          <p:cNvPr id="24" name="Textplatzhalter 23" descr="Logo ZHAW">
            <a:extLst>
              <a:ext uri="{FF2B5EF4-FFF2-40B4-BE49-F238E27FC236}">
                <a16:creationId xmlns:a16="http://schemas.microsoft.com/office/drawing/2014/main" id="{5B5ACFD1-3E11-6FA0-E396-A8021D09015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379292" y="355143"/>
            <a:ext cx="991800" cy="1026000"/>
          </a:xfrm>
          <a:custGeom>
            <a:avLst/>
            <a:gdLst>
              <a:gd name="connsiteX0" fmla="*/ 276287 w 991800"/>
              <a:gd name="connsiteY0" fmla="*/ 822205 h 1026000"/>
              <a:gd name="connsiteX1" fmla="*/ 226697 w 991800"/>
              <a:gd name="connsiteY1" fmla="*/ 843288 h 1026000"/>
              <a:gd name="connsiteX2" fmla="*/ 184191 w 991800"/>
              <a:gd name="connsiteY2" fmla="*/ 850315 h 1026000"/>
              <a:gd name="connsiteX3" fmla="*/ 113349 w 991800"/>
              <a:gd name="connsiteY3" fmla="*/ 899507 h 1026000"/>
              <a:gd name="connsiteX4" fmla="*/ 177107 w 991800"/>
              <a:gd name="connsiteY4" fmla="*/ 948698 h 1026000"/>
              <a:gd name="connsiteX5" fmla="*/ 276287 w 991800"/>
              <a:gd name="connsiteY5" fmla="*/ 864370 h 1026000"/>
              <a:gd name="connsiteX6" fmla="*/ 467562 w 991800"/>
              <a:gd name="connsiteY6" fmla="*/ 604356 h 1026000"/>
              <a:gd name="connsiteX7" fmla="*/ 524237 w 991800"/>
              <a:gd name="connsiteY7" fmla="*/ 639493 h 1026000"/>
              <a:gd name="connsiteX8" fmla="*/ 531321 w 991800"/>
              <a:gd name="connsiteY8" fmla="*/ 653548 h 1026000"/>
              <a:gd name="connsiteX9" fmla="*/ 531321 w 991800"/>
              <a:gd name="connsiteY9" fmla="*/ 660575 h 1026000"/>
              <a:gd name="connsiteX10" fmla="*/ 580911 w 991800"/>
              <a:gd name="connsiteY10" fmla="*/ 871397 h 1026000"/>
              <a:gd name="connsiteX11" fmla="*/ 623417 w 991800"/>
              <a:gd name="connsiteY11" fmla="*/ 681657 h 1026000"/>
              <a:gd name="connsiteX12" fmla="*/ 630501 w 991800"/>
              <a:gd name="connsiteY12" fmla="*/ 660575 h 1026000"/>
              <a:gd name="connsiteX13" fmla="*/ 630501 w 991800"/>
              <a:gd name="connsiteY13" fmla="*/ 646520 h 1026000"/>
              <a:gd name="connsiteX14" fmla="*/ 701344 w 991800"/>
              <a:gd name="connsiteY14" fmla="*/ 604356 h 1026000"/>
              <a:gd name="connsiteX15" fmla="*/ 765102 w 991800"/>
              <a:gd name="connsiteY15" fmla="*/ 646520 h 1026000"/>
              <a:gd name="connsiteX16" fmla="*/ 772187 w 991800"/>
              <a:gd name="connsiteY16" fmla="*/ 653548 h 1026000"/>
              <a:gd name="connsiteX17" fmla="*/ 779271 w 991800"/>
              <a:gd name="connsiteY17" fmla="*/ 681657 h 1026000"/>
              <a:gd name="connsiteX18" fmla="*/ 821777 w 991800"/>
              <a:gd name="connsiteY18" fmla="*/ 871397 h 1026000"/>
              <a:gd name="connsiteX19" fmla="*/ 864282 w 991800"/>
              <a:gd name="connsiteY19" fmla="*/ 660575 h 1026000"/>
              <a:gd name="connsiteX20" fmla="*/ 871367 w 991800"/>
              <a:gd name="connsiteY20" fmla="*/ 646520 h 1026000"/>
              <a:gd name="connsiteX21" fmla="*/ 871367 w 991800"/>
              <a:gd name="connsiteY21" fmla="*/ 639493 h 1026000"/>
              <a:gd name="connsiteX22" fmla="*/ 928041 w 991800"/>
              <a:gd name="connsiteY22" fmla="*/ 604356 h 1026000"/>
              <a:gd name="connsiteX23" fmla="*/ 970547 w 991800"/>
              <a:gd name="connsiteY23" fmla="*/ 625438 h 1026000"/>
              <a:gd name="connsiteX24" fmla="*/ 991799 w 991800"/>
              <a:gd name="connsiteY24" fmla="*/ 660575 h 1026000"/>
              <a:gd name="connsiteX25" fmla="*/ 984715 w 991800"/>
              <a:gd name="connsiteY25" fmla="*/ 667603 h 1026000"/>
              <a:gd name="connsiteX26" fmla="*/ 977631 w 991800"/>
              <a:gd name="connsiteY26" fmla="*/ 702740 h 1026000"/>
              <a:gd name="connsiteX27" fmla="*/ 899704 w 991800"/>
              <a:gd name="connsiteY27" fmla="*/ 962753 h 1026000"/>
              <a:gd name="connsiteX28" fmla="*/ 892619 w 991800"/>
              <a:gd name="connsiteY28" fmla="*/ 976808 h 1026000"/>
              <a:gd name="connsiteX29" fmla="*/ 821777 w 991800"/>
              <a:gd name="connsiteY29" fmla="*/ 1026000 h 1026000"/>
              <a:gd name="connsiteX30" fmla="*/ 750934 w 991800"/>
              <a:gd name="connsiteY30" fmla="*/ 976808 h 1026000"/>
              <a:gd name="connsiteX31" fmla="*/ 743849 w 991800"/>
              <a:gd name="connsiteY31" fmla="*/ 962753 h 1026000"/>
              <a:gd name="connsiteX32" fmla="*/ 701344 w 991800"/>
              <a:gd name="connsiteY32" fmla="*/ 773014 h 1026000"/>
              <a:gd name="connsiteX33" fmla="*/ 651754 w 991800"/>
              <a:gd name="connsiteY33" fmla="*/ 962753 h 1026000"/>
              <a:gd name="connsiteX34" fmla="*/ 644669 w 991800"/>
              <a:gd name="connsiteY34" fmla="*/ 976808 h 1026000"/>
              <a:gd name="connsiteX35" fmla="*/ 573827 w 991800"/>
              <a:gd name="connsiteY35" fmla="*/ 1026000 h 1026000"/>
              <a:gd name="connsiteX36" fmla="*/ 502984 w 991800"/>
              <a:gd name="connsiteY36" fmla="*/ 976808 h 1026000"/>
              <a:gd name="connsiteX37" fmla="*/ 502984 w 991800"/>
              <a:gd name="connsiteY37" fmla="*/ 969781 h 1026000"/>
              <a:gd name="connsiteX38" fmla="*/ 495899 w 991800"/>
              <a:gd name="connsiteY38" fmla="*/ 962753 h 1026000"/>
              <a:gd name="connsiteX39" fmla="*/ 417972 w 991800"/>
              <a:gd name="connsiteY39" fmla="*/ 702740 h 1026000"/>
              <a:gd name="connsiteX40" fmla="*/ 410888 w 991800"/>
              <a:gd name="connsiteY40" fmla="*/ 667603 h 1026000"/>
              <a:gd name="connsiteX41" fmla="*/ 410888 w 991800"/>
              <a:gd name="connsiteY41" fmla="*/ 660575 h 1026000"/>
              <a:gd name="connsiteX42" fmla="*/ 425057 w 991800"/>
              <a:gd name="connsiteY42" fmla="*/ 625438 h 1026000"/>
              <a:gd name="connsiteX43" fmla="*/ 467562 w 991800"/>
              <a:gd name="connsiteY43" fmla="*/ 604356 h 1026000"/>
              <a:gd name="connsiteX44" fmla="*/ 205444 w 991800"/>
              <a:gd name="connsiteY44" fmla="*/ 604356 h 1026000"/>
              <a:gd name="connsiteX45" fmla="*/ 389636 w 991800"/>
              <a:gd name="connsiteY45" fmla="*/ 723822 h 1026000"/>
              <a:gd name="connsiteX46" fmla="*/ 389636 w 991800"/>
              <a:gd name="connsiteY46" fmla="*/ 906534 h 1026000"/>
              <a:gd name="connsiteX47" fmla="*/ 396720 w 991800"/>
              <a:gd name="connsiteY47" fmla="*/ 955726 h 1026000"/>
              <a:gd name="connsiteX48" fmla="*/ 403804 w 991800"/>
              <a:gd name="connsiteY48" fmla="*/ 976808 h 1026000"/>
              <a:gd name="connsiteX49" fmla="*/ 347130 w 991800"/>
              <a:gd name="connsiteY49" fmla="*/ 1026000 h 1026000"/>
              <a:gd name="connsiteX50" fmla="*/ 276287 w 991800"/>
              <a:gd name="connsiteY50" fmla="*/ 969781 h 1026000"/>
              <a:gd name="connsiteX51" fmla="*/ 127517 w 991800"/>
              <a:gd name="connsiteY51" fmla="*/ 1026000 h 1026000"/>
              <a:gd name="connsiteX52" fmla="*/ 0 w 991800"/>
              <a:gd name="connsiteY52" fmla="*/ 906534 h 1026000"/>
              <a:gd name="connsiteX53" fmla="*/ 155854 w 991800"/>
              <a:gd name="connsiteY53" fmla="*/ 773014 h 1026000"/>
              <a:gd name="connsiteX54" fmla="*/ 226697 w 991800"/>
              <a:gd name="connsiteY54" fmla="*/ 765986 h 1026000"/>
              <a:gd name="connsiteX55" fmla="*/ 269203 w 991800"/>
              <a:gd name="connsiteY55" fmla="*/ 730849 h 1026000"/>
              <a:gd name="connsiteX56" fmla="*/ 205444 w 991800"/>
              <a:gd name="connsiteY56" fmla="*/ 695712 h 1026000"/>
              <a:gd name="connsiteX57" fmla="*/ 127517 w 991800"/>
              <a:gd name="connsiteY57" fmla="*/ 730849 h 1026000"/>
              <a:gd name="connsiteX58" fmla="*/ 106264 w 991800"/>
              <a:gd name="connsiteY58" fmla="*/ 744904 h 1026000"/>
              <a:gd name="connsiteX59" fmla="*/ 77927 w 991800"/>
              <a:gd name="connsiteY59" fmla="*/ 758959 h 1026000"/>
              <a:gd name="connsiteX60" fmla="*/ 28337 w 991800"/>
              <a:gd name="connsiteY60" fmla="*/ 702740 h 1026000"/>
              <a:gd name="connsiteX61" fmla="*/ 205444 w 991800"/>
              <a:gd name="connsiteY61" fmla="*/ 604356 h 1026000"/>
              <a:gd name="connsiteX62" fmla="*/ 255034 w 991800"/>
              <a:gd name="connsiteY62" fmla="*/ 161630 h 1026000"/>
              <a:gd name="connsiteX63" fmla="*/ 517152 w 991800"/>
              <a:gd name="connsiteY63" fmla="*/ 161630 h 1026000"/>
              <a:gd name="connsiteX64" fmla="*/ 538405 w 991800"/>
              <a:gd name="connsiteY64" fmla="*/ 168657 h 1026000"/>
              <a:gd name="connsiteX65" fmla="*/ 566742 w 991800"/>
              <a:gd name="connsiteY65" fmla="*/ 189740 h 1026000"/>
              <a:gd name="connsiteX66" fmla="*/ 573827 w 991800"/>
              <a:gd name="connsiteY66" fmla="*/ 217849 h 1026000"/>
              <a:gd name="connsiteX67" fmla="*/ 552574 w 991800"/>
              <a:gd name="connsiteY67" fmla="*/ 260014 h 1026000"/>
              <a:gd name="connsiteX68" fmla="*/ 361298 w 991800"/>
              <a:gd name="connsiteY68" fmla="*/ 470835 h 1026000"/>
              <a:gd name="connsiteX69" fmla="*/ 524237 w 991800"/>
              <a:gd name="connsiteY69" fmla="*/ 470835 h 1026000"/>
              <a:gd name="connsiteX70" fmla="*/ 538405 w 991800"/>
              <a:gd name="connsiteY70" fmla="*/ 470835 h 1026000"/>
              <a:gd name="connsiteX71" fmla="*/ 573827 w 991800"/>
              <a:gd name="connsiteY71" fmla="*/ 520027 h 1026000"/>
              <a:gd name="connsiteX72" fmla="*/ 538405 w 991800"/>
              <a:gd name="connsiteY72" fmla="*/ 569219 h 1026000"/>
              <a:gd name="connsiteX73" fmla="*/ 524237 w 991800"/>
              <a:gd name="connsiteY73" fmla="*/ 569219 h 1026000"/>
              <a:gd name="connsiteX74" fmla="*/ 240865 w 991800"/>
              <a:gd name="connsiteY74" fmla="*/ 569219 h 1026000"/>
              <a:gd name="connsiteX75" fmla="*/ 184191 w 991800"/>
              <a:gd name="connsiteY75" fmla="*/ 527055 h 1026000"/>
              <a:gd name="connsiteX76" fmla="*/ 184191 w 991800"/>
              <a:gd name="connsiteY76" fmla="*/ 520027 h 1026000"/>
              <a:gd name="connsiteX77" fmla="*/ 198360 w 991800"/>
              <a:gd name="connsiteY77" fmla="*/ 477863 h 1026000"/>
              <a:gd name="connsiteX78" fmla="*/ 396720 w 991800"/>
              <a:gd name="connsiteY78" fmla="*/ 267041 h 1026000"/>
              <a:gd name="connsiteX79" fmla="*/ 255034 w 991800"/>
              <a:gd name="connsiteY79" fmla="*/ 267041 h 1026000"/>
              <a:gd name="connsiteX80" fmla="*/ 240865 w 991800"/>
              <a:gd name="connsiteY80" fmla="*/ 260014 h 1026000"/>
              <a:gd name="connsiteX81" fmla="*/ 205444 w 991800"/>
              <a:gd name="connsiteY81" fmla="*/ 217849 h 1026000"/>
              <a:gd name="connsiteX82" fmla="*/ 240865 w 991800"/>
              <a:gd name="connsiteY82" fmla="*/ 168657 h 1026000"/>
              <a:gd name="connsiteX83" fmla="*/ 255034 w 991800"/>
              <a:gd name="connsiteY83" fmla="*/ 161630 h 1026000"/>
              <a:gd name="connsiteX84" fmla="*/ 665923 w 991800"/>
              <a:gd name="connsiteY84" fmla="*/ 0 h 1026000"/>
              <a:gd name="connsiteX85" fmla="*/ 729681 w 991800"/>
              <a:gd name="connsiteY85" fmla="*/ 63247 h 1026000"/>
              <a:gd name="connsiteX86" fmla="*/ 729681 w 991800"/>
              <a:gd name="connsiteY86" fmla="*/ 189740 h 1026000"/>
              <a:gd name="connsiteX87" fmla="*/ 843030 w 991800"/>
              <a:gd name="connsiteY87" fmla="*/ 147575 h 1026000"/>
              <a:gd name="connsiteX88" fmla="*/ 991800 w 991800"/>
              <a:gd name="connsiteY88" fmla="*/ 295151 h 1026000"/>
              <a:gd name="connsiteX89" fmla="*/ 991800 w 991800"/>
              <a:gd name="connsiteY89" fmla="*/ 505973 h 1026000"/>
              <a:gd name="connsiteX90" fmla="*/ 928041 w 991800"/>
              <a:gd name="connsiteY90" fmla="*/ 569219 h 1026000"/>
              <a:gd name="connsiteX91" fmla="*/ 864283 w 991800"/>
              <a:gd name="connsiteY91" fmla="*/ 513000 h 1026000"/>
              <a:gd name="connsiteX92" fmla="*/ 864283 w 991800"/>
              <a:gd name="connsiteY92" fmla="*/ 505973 h 1026000"/>
              <a:gd name="connsiteX93" fmla="*/ 864283 w 991800"/>
              <a:gd name="connsiteY93" fmla="*/ 316233 h 1026000"/>
              <a:gd name="connsiteX94" fmla="*/ 800524 w 991800"/>
              <a:gd name="connsiteY94" fmla="*/ 252986 h 1026000"/>
              <a:gd name="connsiteX95" fmla="*/ 729681 w 991800"/>
              <a:gd name="connsiteY95" fmla="*/ 330288 h 1026000"/>
              <a:gd name="connsiteX96" fmla="*/ 729681 w 991800"/>
              <a:gd name="connsiteY96" fmla="*/ 505973 h 1026000"/>
              <a:gd name="connsiteX97" fmla="*/ 729681 w 991800"/>
              <a:gd name="connsiteY97" fmla="*/ 513000 h 1026000"/>
              <a:gd name="connsiteX98" fmla="*/ 665923 w 991800"/>
              <a:gd name="connsiteY98" fmla="*/ 569219 h 1026000"/>
              <a:gd name="connsiteX99" fmla="*/ 602164 w 991800"/>
              <a:gd name="connsiteY99" fmla="*/ 505973 h 1026000"/>
              <a:gd name="connsiteX100" fmla="*/ 602164 w 991800"/>
              <a:gd name="connsiteY100" fmla="*/ 63247 h 1026000"/>
              <a:gd name="connsiteX101" fmla="*/ 665923 w 991800"/>
              <a:gd name="connsiteY101" fmla="*/ 0 h 10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91800" h="1026000">
                <a:moveTo>
                  <a:pt x="276287" y="822205"/>
                </a:moveTo>
                <a:cubicBezTo>
                  <a:pt x="262119" y="836260"/>
                  <a:pt x="240866" y="843288"/>
                  <a:pt x="226697" y="843288"/>
                </a:cubicBezTo>
                <a:lnTo>
                  <a:pt x="184191" y="850315"/>
                </a:lnTo>
                <a:cubicBezTo>
                  <a:pt x="141686" y="857342"/>
                  <a:pt x="113349" y="871397"/>
                  <a:pt x="113349" y="899507"/>
                </a:cubicBezTo>
                <a:cubicBezTo>
                  <a:pt x="113349" y="927616"/>
                  <a:pt x="141686" y="948698"/>
                  <a:pt x="177107" y="948698"/>
                </a:cubicBezTo>
                <a:cubicBezTo>
                  <a:pt x="233781" y="948698"/>
                  <a:pt x="276287" y="906534"/>
                  <a:pt x="276287" y="864370"/>
                </a:cubicBezTo>
                <a:close/>
                <a:moveTo>
                  <a:pt x="467562" y="604356"/>
                </a:moveTo>
                <a:cubicBezTo>
                  <a:pt x="495899" y="604356"/>
                  <a:pt x="517152" y="618411"/>
                  <a:pt x="524237" y="639493"/>
                </a:cubicBezTo>
                <a:cubicBezTo>
                  <a:pt x="524237" y="639493"/>
                  <a:pt x="531321" y="646520"/>
                  <a:pt x="531321" y="653548"/>
                </a:cubicBezTo>
                <a:lnTo>
                  <a:pt x="531321" y="660575"/>
                </a:lnTo>
                <a:cubicBezTo>
                  <a:pt x="531321" y="660575"/>
                  <a:pt x="580911" y="864370"/>
                  <a:pt x="580911" y="871397"/>
                </a:cubicBezTo>
                <a:cubicBezTo>
                  <a:pt x="587995" y="843288"/>
                  <a:pt x="623417" y="681657"/>
                  <a:pt x="623417" y="681657"/>
                </a:cubicBezTo>
                <a:cubicBezTo>
                  <a:pt x="623417" y="674630"/>
                  <a:pt x="623417" y="667603"/>
                  <a:pt x="630501" y="660575"/>
                </a:cubicBezTo>
                <a:cubicBezTo>
                  <a:pt x="630501" y="653548"/>
                  <a:pt x="630501" y="646520"/>
                  <a:pt x="630501" y="646520"/>
                </a:cubicBezTo>
                <a:cubicBezTo>
                  <a:pt x="644669" y="618411"/>
                  <a:pt x="673007" y="604356"/>
                  <a:pt x="701344" y="604356"/>
                </a:cubicBezTo>
                <a:cubicBezTo>
                  <a:pt x="729681" y="604356"/>
                  <a:pt x="758018" y="618411"/>
                  <a:pt x="765102" y="646520"/>
                </a:cubicBezTo>
                <a:lnTo>
                  <a:pt x="772187" y="653548"/>
                </a:lnTo>
                <a:cubicBezTo>
                  <a:pt x="772187" y="667603"/>
                  <a:pt x="779271" y="674630"/>
                  <a:pt x="779271" y="681657"/>
                </a:cubicBezTo>
                <a:cubicBezTo>
                  <a:pt x="779271" y="681657"/>
                  <a:pt x="814692" y="864370"/>
                  <a:pt x="821777" y="871397"/>
                </a:cubicBezTo>
                <a:cubicBezTo>
                  <a:pt x="828861" y="843288"/>
                  <a:pt x="864282" y="660575"/>
                  <a:pt x="864282" y="660575"/>
                </a:cubicBezTo>
                <a:lnTo>
                  <a:pt x="871367" y="646520"/>
                </a:lnTo>
                <a:cubicBezTo>
                  <a:pt x="871367" y="646520"/>
                  <a:pt x="871367" y="639493"/>
                  <a:pt x="871367" y="639493"/>
                </a:cubicBezTo>
                <a:cubicBezTo>
                  <a:pt x="878451" y="618411"/>
                  <a:pt x="899704" y="604356"/>
                  <a:pt x="928041" y="604356"/>
                </a:cubicBezTo>
                <a:cubicBezTo>
                  <a:pt x="949294" y="604356"/>
                  <a:pt x="963462" y="611383"/>
                  <a:pt x="970547" y="625438"/>
                </a:cubicBezTo>
                <a:cubicBezTo>
                  <a:pt x="984715" y="632466"/>
                  <a:pt x="984715" y="646520"/>
                  <a:pt x="991799" y="660575"/>
                </a:cubicBezTo>
                <a:cubicBezTo>
                  <a:pt x="991799" y="660575"/>
                  <a:pt x="991799" y="667603"/>
                  <a:pt x="984715" y="667603"/>
                </a:cubicBezTo>
                <a:cubicBezTo>
                  <a:pt x="984715" y="681657"/>
                  <a:pt x="984715" y="695712"/>
                  <a:pt x="977631" y="702740"/>
                </a:cubicBezTo>
                <a:lnTo>
                  <a:pt x="899704" y="962753"/>
                </a:lnTo>
                <a:cubicBezTo>
                  <a:pt x="899704" y="969781"/>
                  <a:pt x="892619" y="976808"/>
                  <a:pt x="892619" y="976808"/>
                </a:cubicBezTo>
                <a:cubicBezTo>
                  <a:pt x="878451" y="1004918"/>
                  <a:pt x="857198" y="1026000"/>
                  <a:pt x="821777" y="1026000"/>
                </a:cubicBezTo>
                <a:cubicBezTo>
                  <a:pt x="793439" y="1026000"/>
                  <a:pt x="765102" y="1004918"/>
                  <a:pt x="750934" y="976808"/>
                </a:cubicBezTo>
                <a:lnTo>
                  <a:pt x="743849" y="962753"/>
                </a:lnTo>
                <a:cubicBezTo>
                  <a:pt x="743849" y="962753"/>
                  <a:pt x="701344" y="780041"/>
                  <a:pt x="701344" y="773014"/>
                </a:cubicBezTo>
                <a:cubicBezTo>
                  <a:pt x="694259" y="780041"/>
                  <a:pt x="651754" y="962753"/>
                  <a:pt x="651754" y="962753"/>
                </a:cubicBezTo>
                <a:cubicBezTo>
                  <a:pt x="651754" y="962753"/>
                  <a:pt x="644669" y="976808"/>
                  <a:pt x="644669" y="976808"/>
                </a:cubicBezTo>
                <a:cubicBezTo>
                  <a:pt x="637585" y="1004918"/>
                  <a:pt x="609248" y="1026000"/>
                  <a:pt x="573827" y="1026000"/>
                </a:cubicBezTo>
                <a:cubicBezTo>
                  <a:pt x="545489" y="1026000"/>
                  <a:pt x="517152" y="1004918"/>
                  <a:pt x="502984" y="976808"/>
                </a:cubicBezTo>
                <a:lnTo>
                  <a:pt x="502984" y="969781"/>
                </a:lnTo>
                <a:lnTo>
                  <a:pt x="495899" y="962753"/>
                </a:lnTo>
                <a:lnTo>
                  <a:pt x="417972" y="702740"/>
                </a:lnTo>
                <a:cubicBezTo>
                  <a:pt x="417972" y="695712"/>
                  <a:pt x="410888" y="681657"/>
                  <a:pt x="410888" y="667603"/>
                </a:cubicBezTo>
                <a:cubicBezTo>
                  <a:pt x="410888" y="667603"/>
                  <a:pt x="410888" y="660575"/>
                  <a:pt x="410888" y="660575"/>
                </a:cubicBezTo>
                <a:cubicBezTo>
                  <a:pt x="410888" y="646520"/>
                  <a:pt x="417972" y="632466"/>
                  <a:pt x="425057" y="625438"/>
                </a:cubicBezTo>
                <a:cubicBezTo>
                  <a:pt x="439225" y="611383"/>
                  <a:pt x="453394" y="604356"/>
                  <a:pt x="467562" y="604356"/>
                </a:cubicBezTo>
                <a:close/>
                <a:moveTo>
                  <a:pt x="205444" y="604356"/>
                </a:moveTo>
                <a:cubicBezTo>
                  <a:pt x="325877" y="604356"/>
                  <a:pt x="389636" y="646520"/>
                  <a:pt x="389636" y="723822"/>
                </a:cubicBezTo>
                <a:lnTo>
                  <a:pt x="389636" y="906534"/>
                </a:lnTo>
                <a:cubicBezTo>
                  <a:pt x="389636" y="927616"/>
                  <a:pt x="396720" y="941671"/>
                  <a:pt x="396720" y="955726"/>
                </a:cubicBezTo>
                <a:cubicBezTo>
                  <a:pt x="396720" y="962753"/>
                  <a:pt x="403804" y="969781"/>
                  <a:pt x="403804" y="976808"/>
                </a:cubicBezTo>
                <a:cubicBezTo>
                  <a:pt x="403804" y="1004918"/>
                  <a:pt x="375467" y="1026000"/>
                  <a:pt x="347130" y="1026000"/>
                </a:cubicBezTo>
                <a:cubicBezTo>
                  <a:pt x="304624" y="1026000"/>
                  <a:pt x="283371" y="1004918"/>
                  <a:pt x="276287" y="969781"/>
                </a:cubicBezTo>
                <a:cubicBezTo>
                  <a:pt x="233781" y="1004918"/>
                  <a:pt x="191276" y="1026000"/>
                  <a:pt x="127517" y="1026000"/>
                </a:cubicBezTo>
                <a:cubicBezTo>
                  <a:pt x="63759" y="1026000"/>
                  <a:pt x="0" y="983835"/>
                  <a:pt x="0" y="906534"/>
                </a:cubicBezTo>
                <a:cubicBezTo>
                  <a:pt x="0" y="808151"/>
                  <a:pt x="77927" y="787068"/>
                  <a:pt x="155854" y="773014"/>
                </a:cubicBezTo>
                <a:lnTo>
                  <a:pt x="226697" y="765986"/>
                </a:lnTo>
                <a:cubicBezTo>
                  <a:pt x="255034" y="765986"/>
                  <a:pt x="269203" y="758959"/>
                  <a:pt x="269203" y="730849"/>
                </a:cubicBezTo>
                <a:cubicBezTo>
                  <a:pt x="269203" y="702740"/>
                  <a:pt x="233781" y="695712"/>
                  <a:pt x="205444" y="695712"/>
                </a:cubicBezTo>
                <a:cubicBezTo>
                  <a:pt x="162939" y="695712"/>
                  <a:pt x="141686" y="716794"/>
                  <a:pt x="127517" y="730849"/>
                </a:cubicBezTo>
                <a:cubicBezTo>
                  <a:pt x="120433" y="737877"/>
                  <a:pt x="113349" y="737877"/>
                  <a:pt x="106264" y="744904"/>
                </a:cubicBezTo>
                <a:cubicBezTo>
                  <a:pt x="99180" y="751931"/>
                  <a:pt x="85011" y="758959"/>
                  <a:pt x="77927" y="758959"/>
                </a:cubicBezTo>
                <a:cubicBezTo>
                  <a:pt x="49590" y="758959"/>
                  <a:pt x="28337" y="730849"/>
                  <a:pt x="28337" y="702740"/>
                </a:cubicBezTo>
                <a:cubicBezTo>
                  <a:pt x="28337" y="653548"/>
                  <a:pt x="92096" y="604356"/>
                  <a:pt x="205444" y="604356"/>
                </a:cubicBezTo>
                <a:close/>
                <a:moveTo>
                  <a:pt x="255034" y="161630"/>
                </a:moveTo>
                <a:lnTo>
                  <a:pt x="517152" y="161630"/>
                </a:lnTo>
                <a:cubicBezTo>
                  <a:pt x="524237" y="161630"/>
                  <a:pt x="531321" y="161630"/>
                  <a:pt x="538405" y="168657"/>
                </a:cubicBezTo>
                <a:cubicBezTo>
                  <a:pt x="552574" y="168657"/>
                  <a:pt x="559658" y="175685"/>
                  <a:pt x="566742" y="189740"/>
                </a:cubicBezTo>
                <a:cubicBezTo>
                  <a:pt x="566742" y="196767"/>
                  <a:pt x="573827" y="203794"/>
                  <a:pt x="573827" y="217849"/>
                </a:cubicBezTo>
                <a:cubicBezTo>
                  <a:pt x="573827" y="231904"/>
                  <a:pt x="566742" y="245959"/>
                  <a:pt x="552574" y="260014"/>
                </a:cubicBezTo>
                <a:cubicBezTo>
                  <a:pt x="552574" y="260014"/>
                  <a:pt x="368382" y="463808"/>
                  <a:pt x="361298" y="470835"/>
                </a:cubicBezTo>
                <a:lnTo>
                  <a:pt x="524237" y="470835"/>
                </a:lnTo>
                <a:cubicBezTo>
                  <a:pt x="531321" y="470835"/>
                  <a:pt x="538405" y="470835"/>
                  <a:pt x="538405" y="470835"/>
                </a:cubicBezTo>
                <a:cubicBezTo>
                  <a:pt x="559658" y="477863"/>
                  <a:pt x="573827" y="498945"/>
                  <a:pt x="573827" y="520027"/>
                </a:cubicBezTo>
                <a:cubicBezTo>
                  <a:pt x="573827" y="541109"/>
                  <a:pt x="559658" y="562192"/>
                  <a:pt x="538405" y="569219"/>
                </a:cubicBezTo>
                <a:cubicBezTo>
                  <a:pt x="538405" y="569219"/>
                  <a:pt x="531321" y="569219"/>
                  <a:pt x="524237" y="569219"/>
                </a:cubicBezTo>
                <a:lnTo>
                  <a:pt x="240865" y="569219"/>
                </a:lnTo>
                <a:cubicBezTo>
                  <a:pt x="205444" y="569219"/>
                  <a:pt x="184191" y="548137"/>
                  <a:pt x="184191" y="527055"/>
                </a:cubicBezTo>
                <a:lnTo>
                  <a:pt x="184191" y="520027"/>
                </a:lnTo>
                <a:cubicBezTo>
                  <a:pt x="184191" y="505972"/>
                  <a:pt x="191275" y="484890"/>
                  <a:pt x="198360" y="477863"/>
                </a:cubicBezTo>
                <a:cubicBezTo>
                  <a:pt x="198360" y="477863"/>
                  <a:pt x="389635" y="274068"/>
                  <a:pt x="396720" y="267041"/>
                </a:cubicBezTo>
                <a:lnTo>
                  <a:pt x="255034" y="267041"/>
                </a:lnTo>
                <a:cubicBezTo>
                  <a:pt x="247950" y="267041"/>
                  <a:pt x="240865" y="267041"/>
                  <a:pt x="240865" y="260014"/>
                </a:cubicBezTo>
                <a:cubicBezTo>
                  <a:pt x="219612" y="252986"/>
                  <a:pt x="205444" y="238931"/>
                  <a:pt x="205444" y="217849"/>
                </a:cubicBezTo>
                <a:cubicBezTo>
                  <a:pt x="205444" y="189740"/>
                  <a:pt x="219612" y="175685"/>
                  <a:pt x="240865" y="168657"/>
                </a:cubicBezTo>
                <a:cubicBezTo>
                  <a:pt x="240865" y="161630"/>
                  <a:pt x="247950" y="161630"/>
                  <a:pt x="255034" y="161630"/>
                </a:cubicBezTo>
                <a:close/>
                <a:moveTo>
                  <a:pt x="665923" y="0"/>
                </a:moveTo>
                <a:cubicBezTo>
                  <a:pt x="701344" y="0"/>
                  <a:pt x="722597" y="28110"/>
                  <a:pt x="729681" y="63247"/>
                </a:cubicBezTo>
                <a:lnTo>
                  <a:pt x="729681" y="189740"/>
                </a:lnTo>
                <a:cubicBezTo>
                  <a:pt x="758018" y="161630"/>
                  <a:pt x="793440" y="147575"/>
                  <a:pt x="843030" y="147575"/>
                </a:cubicBezTo>
                <a:cubicBezTo>
                  <a:pt x="935125" y="147575"/>
                  <a:pt x="991800" y="203795"/>
                  <a:pt x="991800" y="295151"/>
                </a:cubicBezTo>
                <a:lnTo>
                  <a:pt x="991800" y="505973"/>
                </a:lnTo>
                <a:cubicBezTo>
                  <a:pt x="991800" y="541110"/>
                  <a:pt x="963463" y="569219"/>
                  <a:pt x="928041" y="569219"/>
                </a:cubicBezTo>
                <a:cubicBezTo>
                  <a:pt x="892620" y="569219"/>
                  <a:pt x="864283" y="541110"/>
                  <a:pt x="864283" y="513000"/>
                </a:cubicBezTo>
                <a:lnTo>
                  <a:pt x="864283" y="505973"/>
                </a:lnTo>
                <a:lnTo>
                  <a:pt x="864283" y="316233"/>
                </a:lnTo>
                <a:cubicBezTo>
                  <a:pt x="864283" y="295151"/>
                  <a:pt x="857198" y="252986"/>
                  <a:pt x="800524" y="252986"/>
                </a:cubicBezTo>
                <a:cubicBezTo>
                  <a:pt x="765103" y="252986"/>
                  <a:pt x="729681" y="281096"/>
                  <a:pt x="729681" y="330288"/>
                </a:cubicBezTo>
                <a:lnTo>
                  <a:pt x="729681" y="505973"/>
                </a:lnTo>
                <a:lnTo>
                  <a:pt x="729681" y="513000"/>
                </a:lnTo>
                <a:cubicBezTo>
                  <a:pt x="729681" y="541110"/>
                  <a:pt x="701344" y="569219"/>
                  <a:pt x="665923" y="569219"/>
                </a:cubicBezTo>
                <a:cubicBezTo>
                  <a:pt x="630501" y="569219"/>
                  <a:pt x="602164" y="541110"/>
                  <a:pt x="602164" y="505973"/>
                </a:cubicBezTo>
                <a:lnTo>
                  <a:pt x="602164" y="63247"/>
                </a:lnTo>
                <a:cubicBezTo>
                  <a:pt x="602164" y="28110"/>
                  <a:pt x="630501" y="0"/>
                  <a:pt x="66592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  </a:t>
            </a:r>
          </a:p>
        </p:txBody>
      </p: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C14876EE-5D09-861D-AB23-DBF8CDAC3DD7}"/>
              </a:ext>
            </a:extLst>
          </p:cNvPr>
          <p:cNvGrpSpPr/>
          <p:nvPr userDrawn="1"/>
        </p:nvGrpSpPr>
        <p:grpSpPr bwMode="auto">
          <a:xfrm>
            <a:off x="12516000" y="0"/>
            <a:ext cx="2628000" cy="5776272"/>
            <a:chOff x="12516000" y="0"/>
            <a:chExt cx="2628000" cy="577627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0098045-08E9-89F1-C3D3-32B1915411B0}"/>
                </a:ext>
              </a:extLst>
            </p:cNvPr>
            <p:cNvSpPr txBox="1"/>
            <p:nvPr userDrawn="1"/>
          </p:nvSpPr>
          <p:spPr bwMode="auto"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Zu Gunsten der Barrierefreiheit </a:t>
              </a:r>
              <a:br>
                <a:rPr lang="de-CH" sz="1200" noProof="1"/>
              </a:br>
              <a:r>
                <a:rPr lang="de-CH" sz="1200" noProof="1"/>
                <a:t>dürfen ausschliesslich </a:t>
              </a:r>
              <a:br>
                <a:rPr lang="de-CH" sz="1200" noProof="1"/>
              </a:br>
              <a:r>
                <a:rPr lang="de-CH" sz="1200" noProof="1"/>
                <a:t>diese Farbkombinationen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verwendet werden.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4A02CED-67E3-A866-2DF3-0900F4333FDF}"/>
                </a:ext>
              </a:extLst>
            </p:cNvPr>
            <p:cNvGrpSpPr/>
            <p:nvPr userDrawn="1"/>
          </p:nvGrpSpPr>
          <p:grpSpPr bwMode="auto">
            <a:xfrm>
              <a:off x="12516000" y="836613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6633BBA-D8ED-7928-F795-BD5CD4D1816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93E9943-C24A-915B-29C9-092D9BDDDF86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8A24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08188F26-0335-E681-FCEF-EBF62FBE74FB}"/>
                </a:ext>
              </a:extLst>
            </p:cNvPr>
            <p:cNvGrpSpPr/>
            <p:nvPr userDrawn="1"/>
          </p:nvGrpSpPr>
          <p:grpSpPr bwMode="auto">
            <a:xfrm>
              <a:off x="13992000" y="836613"/>
              <a:ext cx="1152000" cy="324000"/>
              <a:chOff x="12503944" y="0"/>
              <a:chExt cx="1152000" cy="324000"/>
            </a:xfrm>
            <a:solidFill>
              <a:srgbClr val="8A249E"/>
            </a:solidFill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EA9797E-9588-8F22-D393-0143A1E43043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3AA479C-9A42-7A1A-858E-1C959DCA474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E621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Koralle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DF330C3-7EC1-6E0E-4688-2EBC6764ED70}"/>
                </a:ext>
              </a:extLst>
            </p:cNvPr>
            <p:cNvGrpSpPr/>
            <p:nvPr userDrawn="1"/>
          </p:nvGrpSpPr>
          <p:grpSpPr bwMode="auto">
            <a:xfrm>
              <a:off x="12516000" y="1253332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7C492423-B8A9-BF46-0966-0344F91D0AC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5DC2B19D-0315-D090-0804-20AF049AD11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B9E369A-349F-B093-CB2D-247D5C68B999}"/>
                </a:ext>
              </a:extLst>
            </p:cNvPr>
            <p:cNvGrpSpPr/>
            <p:nvPr userDrawn="1"/>
          </p:nvGrpSpPr>
          <p:grpSpPr bwMode="auto">
            <a:xfrm>
              <a:off x="13992000" y="1253332"/>
              <a:ext cx="1152000" cy="324000"/>
              <a:chOff x="12503944" y="0"/>
              <a:chExt cx="1152000" cy="324000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C116494C-E4CE-EE34-A4D4-7D56FE71E02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66B6FE29-A97C-5C54-6976-1A29C33E64A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3FEE3D2A-45C3-99C7-DE78-714E4EB765EE}"/>
                </a:ext>
              </a:extLst>
            </p:cNvPr>
            <p:cNvGrpSpPr/>
            <p:nvPr userDrawn="1"/>
          </p:nvGrpSpPr>
          <p:grpSpPr bwMode="auto">
            <a:xfrm>
              <a:off x="12516000" y="1673226"/>
              <a:ext cx="1152000" cy="324000"/>
              <a:chOff x="12516000" y="836613"/>
              <a:chExt cx="1152000" cy="324000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6769CA8B-FF46-D992-CDF8-861D4AF6ACC2}"/>
                  </a:ext>
                </a:extLst>
              </p:cNvPr>
              <p:cNvSpPr/>
              <p:nvPr userDrawn="1"/>
            </p:nvSpPr>
            <p:spPr bwMode="auto">
              <a:xfrm>
                <a:off x="12516000" y="836613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26BDE70-E904-C3BA-C86E-E49847E0748F}"/>
                  </a:ext>
                </a:extLst>
              </p:cNvPr>
              <p:cNvSpPr/>
              <p:nvPr userDrawn="1"/>
            </p:nvSpPr>
            <p:spPr bwMode="auto">
              <a:xfrm>
                <a:off x="13092000" y="836613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FBB6C2A1-375C-45D1-108D-C942A43EA31C}"/>
                </a:ext>
              </a:extLst>
            </p:cNvPr>
            <p:cNvGrpSpPr/>
            <p:nvPr userDrawn="1"/>
          </p:nvGrpSpPr>
          <p:grpSpPr bwMode="auto">
            <a:xfrm>
              <a:off x="13992000" y="1673226"/>
              <a:ext cx="1152000" cy="324000"/>
              <a:chOff x="12503944" y="0"/>
              <a:chExt cx="1152000" cy="324000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2977CD7C-99B6-533F-9E30-792B4BB746E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72A396D5-A89A-26CE-1A43-FD97FDE599A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55F8001-A4BA-D957-2054-70297F49CF6B}"/>
                </a:ext>
              </a:extLst>
            </p:cNvPr>
            <p:cNvGrpSpPr/>
            <p:nvPr userDrawn="1"/>
          </p:nvGrpSpPr>
          <p:grpSpPr bwMode="auto">
            <a:xfrm>
              <a:off x="12516000" y="2093120"/>
              <a:ext cx="1152000" cy="324000"/>
              <a:chOff x="12503944" y="0"/>
              <a:chExt cx="1152000" cy="324000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2C74493-0B09-3091-CD8E-839EDE79326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F3E3EAD6-4E03-D8D0-8487-AA2B1694977C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A69BB67A-7C9D-107A-2D71-5DE69BF7A948}"/>
                </a:ext>
              </a:extLst>
            </p:cNvPr>
            <p:cNvGrpSpPr/>
            <p:nvPr userDrawn="1"/>
          </p:nvGrpSpPr>
          <p:grpSpPr bwMode="auto">
            <a:xfrm>
              <a:off x="13992000" y="2093120"/>
              <a:ext cx="1152000" cy="324000"/>
              <a:chOff x="12503944" y="0"/>
              <a:chExt cx="1152000" cy="324000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AF4EF14-282D-1DE1-895B-B6624811D6B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F76B0DB7-DE96-652C-AFFE-A9CF69AE8EA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0DFD1337-79B0-8628-083F-07E54814FAE3}"/>
                </a:ext>
              </a:extLst>
            </p:cNvPr>
            <p:cNvGrpSpPr/>
            <p:nvPr userDrawn="1"/>
          </p:nvGrpSpPr>
          <p:grpSpPr bwMode="auto">
            <a:xfrm>
              <a:off x="12516000" y="2513014"/>
              <a:ext cx="1152000" cy="324000"/>
              <a:chOff x="12503944" y="0"/>
              <a:chExt cx="1152000" cy="324000"/>
            </a:xfrm>
          </p:grpSpPr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F8D0631A-308E-8F38-A728-9EAB8CD80ED3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1395B9A2-C0C4-B6B1-8A4B-6CFDB4D8F552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B729C98-7E5E-D08C-C6EC-BD766717FD89}"/>
                </a:ext>
              </a:extLst>
            </p:cNvPr>
            <p:cNvGrpSpPr/>
            <p:nvPr userDrawn="1"/>
          </p:nvGrpSpPr>
          <p:grpSpPr bwMode="auto">
            <a:xfrm>
              <a:off x="13992000" y="2513014"/>
              <a:ext cx="1152000" cy="324000"/>
              <a:chOff x="12503944" y="0"/>
              <a:chExt cx="1152000" cy="324000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5314440D-C280-8DE0-1C25-FBC89C21DBB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046FD72F-84B4-6FEB-5E6A-677A2750F8C8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0C87C739-CBDA-D712-03C8-FF2DF850E543}"/>
                </a:ext>
              </a:extLst>
            </p:cNvPr>
            <p:cNvGrpSpPr/>
            <p:nvPr userDrawn="1"/>
          </p:nvGrpSpPr>
          <p:grpSpPr bwMode="auto">
            <a:xfrm>
              <a:off x="12516000" y="2932908"/>
              <a:ext cx="1152000" cy="324000"/>
              <a:chOff x="12503944" y="0"/>
              <a:chExt cx="1152000" cy="324000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84383F8E-8BEB-DC65-F4E4-2E47E819801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3F176DF2-59CB-9456-A8DA-406093B5AC8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B454879F-97FF-0B52-4F35-6D540C5004D7}"/>
                </a:ext>
              </a:extLst>
            </p:cNvPr>
            <p:cNvGrpSpPr/>
            <p:nvPr userDrawn="1"/>
          </p:nvGrpSpPr>
          <p:grpSpPr bwMode="auto">
            <a:xfrm>
              <a:off x="13992000" y="2932908"/>
              <a:ext cx="1152000" cy="324000"/>
              <a:chOff x="12503944" y="0"/>
              <a:chExt cx="1152000" cy="324000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4591EFBD-3319-FA36-867C-0A9FF870BEE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A5029C20-A152-A47B-A5B0-90503E35D804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5A21DC48-8C67-28A2-5E15-95D2B1B78466}"/>
                </a:ext>
              </a:extLst>
            </p:cNvPr>
            <p:cNvGrpSpPr/>
            <p:nvPr userDrawn="1"/>
          </p:nvGrpSpPr>
          <p:grpSpPr bwMode="auto">
            <a:xfrm>
              <a:off x="12516000" y="3352802"/>
              <a:ext cx="1152000" cy="324000"/>
              <a:chOff x="12503944" y="0"/>
              <a:chExt cx="1152000" cy="324000"/>
            </a:xfrm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B69D5D50-A9B7-3850-7149-26507667E7A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02A04893-FD16-FA05-39C6-8A45148E651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E38B7A06-A37E-D066-9424-9FC1BFB1B327}"/>
                </a:ext>
              </a:extLst>
            </p:cNvPr>
            <p:cNvGrpSpPr/>
            <p:nvPr userDrawn="1"/>
          </p:nvGrpSpPr>
          <p:grpSpPr bwMode="auto">
            <a:xfrm>
              <a:off x="13992000" y="3352802"/>
              <a:ext cx="1152000" cy="324000"/>
              <a:chOff x="12503944" y="0"/>
              <a:chExt cx="1152000" cy="324000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C5D2D8ED-74A3-A1F8-67BF-FAA9F8CC82BF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4CE95A76-8002-397C-CA58-C9C50D9AC638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37716388-7518-5284-86E8-773D9F26CC60}"/>
                </a:ext>
              </a:extLst>
            </p:cNvPr>
            <p:cNvGrpSpPr/>
            <p:nvPr userDrawn="1"/>
          </p:nvGrpSpPr>
          <p:grpSpPr bwMode="auto">
            <a:xfrm>
              <a:off x="12516000" y="3772696"/>
              <a:ext cx="1152000" cy="324000"/>
              <a:chOff x="12503944" y="0"/>
              <a:chExt cx="1152000" cy="324000"/>
            </a:xfrm>
          </p:grpSpPr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22A0789A-FAE5-45B6-26CF-30301A6B253F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97B18F47-872C-A101-6707-B336FF4B8FC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0B9017E1-CED3-CC4B-5762-057C7E0BA684}"/>
                </a:ext>
              </a:extLst>
            </p:cNvPr>
            <p:cNvGrpSpPr/>
            <p:nvPr userDrawn="1"/>
          </p:nvGrpSpPr>
          <p:grpSpPr bwMode="auto">
            <a:xfrm>
              <a:off x="13992000" y="3772696"/>
              <a:ext cx="1152000" cy="324000"/>
              <a:chOff x="12503944" y="0"/>
              <a:chExt cx="1152000" cy="324000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62AE2A70-9207-C118-7E59-DC3D0BEE075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B7197979-D493-C1DD-B45B-A5B84B4D557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3E5D292A-DCB3-4E03-38DB-819661FEAD58}"/>
                </a:ext>
              </a:extLst>
            </p:cNvPr>
            <p:cNvGrpSpPr/>
            <p:nvPr userDrawn="1"/>
          </p:nvGrpSpPr>
          <p:grpSpPr bwMode="auto">
            <a:xfrm>
              <a:off x="13992000" y="4192590"/>
              <a:ext cx="1152000" cy="324000"/>
              <a:chOff x="12503944" y="0"/>
              <a:chExt cx="1152000" cy="324000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0A9CB174-3BCF-F1B2-3634-6FEAAFBAEA0E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4E02B034-AB98-B00E-EB80-DC51252ADC2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55A2F307-60BC-D6B7-E3FD-4E93DE71A9DA}"/>
                </a:ext>
              </a:extLst>
            </p:cNvPr>
            <p:cNvGrpSpPr/>
            <p:nvPr userDrawn="1"/>
          </p:nvGrpSpPr>
          <p:grpSpPr bwMode="auto">
            <a:xfrm>
              <a:off x="13992000" y="4612484"/>
              <a:ext cx="1152000" cy="324000"/>
              <a:chOff x="12503944" y="0"/>
              <a:chExt cx="1152000" cy="324000"/>
            </a:xfrm>
          </p:grpSpPr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AD117F92-7574-5DEA-25F3-EA185D39C206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DFE151AD-EEFF-45BC-537C-173B080B018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CE09ECB0-3C67-A8E0-804F-4476682C8955}"/>
                </a:ext>
              </a:extLst>
            </p:cNvPr>
            <p:cNvGrpSpPr/>
            <p:nvPr userDrawn="1"/>
          </p:nvGrpSpPr>
          <p:grpSpPr bwMode="auto">
            <a:xfrm>
              <a:off x="13992000" y="5032378"/>
              <a:ext cx="1152000" cy="324000"/>
              <a:chOff x="12503944" y="0"/>
              <a:chExt cx="1152000" cy="324000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44156331-F699-D8A7-2757-8CD79D3F6E88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F061597F-F377-D0B2-5ABB-8EB90C8C63CA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2C27C6C8-FF85-2B03-AA0E-15F4CF36CD19}"/>
                </a:ext>
              </a:extLst>
            </p:cNvPr>
            <p:cNvGrpSpPr/>
            <p:nvPr userDrawn="1"/>
          </p:nvGrpSpPr>
          <p:grpSpPr bwMode="auto">
            <a:xfrm>
              <a:off x="13992000" y="5452272"/>
              <a:ext cx="1152000" cy="324000"/>
              <a:chOff x="12503944" y="0"/>
              <a:chExt cx="1152000" cy="324000"/>
            </a:xfrm>
          </p:grpSpPr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B1CBDF47-8A93-A3C8-338D-62EFE4E11FB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C4EBBC36-2134-3B05-3BE4-04947CD9C7D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6151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pos="3931">
          <p15:clr>
            <a:srgbClr val="000000"/>
          </p15:clr>
        </p15:guide>
        <p15:guide id="4" pos="4974">
          <p15:clr>
            <a:srgbClr val="000000"/>
          </p15:clr>
        </p15:guide>
        <p15:guide id="5" pos="5155">
          <p15:clr>
            <a:srgbClr val="000000"/>
          </p15:clr>
        </p15:guide>
        <p15:guide id="6" pos="6199">
          <p15:clr>
            <a:srgbClr val="000000"/>
          </p15:clr>
        </p15:guide>
        <p15:guide id="7" pos="6380">
          <p15:clr>
            <a:srgbClr val="000000"/>
          </p15:clr>
        </p15:guide>
        <p15:guide id="8" pos="7423">
          <p15:clr>
            <a:srgbClr val="000000"/>
          </p15:clr>
        </p15:guide>
        <p15:guide id="9" pos="3749">
          <p15:clr>
            <a:srgbClr val="000000"/>
          </p15:clr>
        </p15:guide>
        <p15:guide id="10" pos="2706">
          <p15:clr>
            <a:srgbClr val="000000"/>
          </p15:clr>
        </p15:guide>
        <p15:guide id="11" pos="2525">
          <p15:clr>
            <a:srgbClr val="000000"/>
          </p15:clr>
        </p15:guide>
        <p15:guide id="12" pos="1481">
          <p15:clr>
            <a:srgbClr val="000000"/>
          </p15:clr>
        </p15:guide>
        <p15:guide id="13" pos="1300">
          <p15:clr>
            <a:srgbClr val="000000"/>
          </p15:clr>
        </p15:guide>
        <p15:guide id="14" pos="257">
          <p15:clr>
            <a:srgbClr val="000000"/>
          </p15:clr>
        </p15:guide>
        <p15:guide id="16" orient="horz" pos="1616">
          <p15:clr>
            <a:srgbClr val="000000"/>
          </p15:clr>
        </p15:guide>
        <p15:guide id="17" orient="horz" pos="1071">
          <p15:clr>
            <a:srgbClr val="000000"/>
          </p15:clr>
        </p15:guide>
        <p15:guide id="18" orient="horz" pos="2704">
          <p15:clr>
            <a:srgbClr val="000000"/>
          </p15:clr>
        </p15:guide>
        <p15:guide id="19" orient="horz" pos="3249">
          <p15:clr>
            <a:srgbClr val="000000"/>
          </p15:clr>
        </p15:guide>
        <p15:guide id="20" orient="horz" pos="3793">
          <p15:clr>
            <a:srgbClr val="000000"/>
          </p15:clr>
        </p15:guide>
        <p15:guide id="21" orient="horz" pos="527">
          <p15:clr>
            <a:srgbClr val="00000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grosse Schrif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441F03-0943-0982-8D38-4280085A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557338"/>
            <a:ext cx="11376025" cy="4356100"/>
          </a:xfrm>
        </p:spPr>
        <p:txBody>
          <a:bodyPr/>
          <a:lstStyle>
            <a:lvl1pPr marL="288000" indent="-288000">
              <a:defRPr sz="3500"/>
            </a:lvl1pPr>
            <a:lvl2pPr marL="576000" indent="-288000">
              <a:defRPr sz="3500"/>
            </a:lvl2pPr>
            <a:lvl3pPr marL="864000" indent="-288000">
              <a:defRPr sz="3500"/>
            </a:lvl3pPr>
            <a:lvl4pPr marL="1152000" indent="-288000">
              <a:defRPr sz="3500"/>
            </a:lvl4pPr>
            <a:lvl5pPr marL="1440000" indent="-288000">
              <a:defRPr sz="3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976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441F03-0943-0982-8D38-4280085A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557338"/>
            <a:ext cx="11376025" cy="4356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769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441F03-0943-0982-8D38-4280085A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1557338"/>
            <a:ext cx="5543550" cy="4356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DE769469-4329-ED45-C93A-E67478D8E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50" y="1557338"/>
            <a:ext cx="5543550" cy="4356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6570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">
            <a:extLst>
              <a:ext uri="{FF2B5EF4-FFF2-40B4-BE49-F238E27FC236}">
                <a16:creationId xmlns:a16="http://schemas.microsoft.com/office/drawing/2014/main" id="{31784CC6-05EC-74CF-3BDD-5AA47659E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441F03-0943-0982-8D38-4280085A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1557338"/>
            <a:ext cx="5543550" cy="4356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5543550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0588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749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938AF5A-CB9F-6FFF-5006-EB12AD49A1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3" y="5300663"/>
            <a:ext cx="5543550" cy="6127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Bildlegende hinzufügen</a:t>
            </a:r>
          </a:p>
        </p:txBody>
      </p:sp>
      <p:sp>
        <p:nvSpPr>
          <p:cNvPr id="4" name="Bildplatzhalter">
            <a:extLst>
              <a:ext uri="{FF2B5EF4-FFF2-40B4-BE49-F238E27FC236}">
                <a16:creationId xmlns:a16="http://schemas.microsoft.com/office/drawing/2014/main" id="{31784CC6-05EC-74CF-3BDD-5AA47659E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1628775"/>
            <a:ext cx="5543538" cy="3600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441F03-0943-0982-8D38-4280085A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1557338"/>
            <a:ext cx="5543550" cy="4356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6690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orient="horz" pos="3294" userDrawn="1">
          <p15:clr>
            <a:srgbClr val="A4A3A4"/>
          </p15:clr>
        </p15:guide>
        <p15:guide id="4" orient="horz" pos="3339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938AF5A-CB9F-6FFF-5006-EB12AD49A1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3563" y="4041775"/>
            <a:ext cx="3600450" cy="1871663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Bildlegende hinzufügen</a:t>
            </a:r>
          </a:p>
        </p:txBody>
      </p:sp>
      <p:sp>
        <p:nvSpPr>
          <p:cNvPr id="4" name="Bildplatzhalter">
            <a:extLst>
              <a:ext uri="{FF2B5EF4-FFF2-40B4-BE49-F238E27FC236}">
                <a16:creationId xmlns:a16="http://schemas.microsoft.com/office/drawing/2014/main" id="{31784CC6-05EC-74CF-3BDD-5AA47659E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3562" y="1628750"/>
            <a:ext cx="3600438" cy="2340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D441F03-0943-0982-8D38-4280085A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9" y="1557338"/>
            <a:ext cx="7488236" cy="4356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2468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5" userDrawn="1">
          <p15:clr>
            <a:srgbClr val="F26B43"/>
          </p15:clr>
        </p15:guide>
        <p15:guide id="2" pos="4974" userDrawn="1">
          <p15:clr>
            <a:srgbClr val="F26B43"/>
          </p15:clr>
        </p15:guide>
        <p15:guide id="3" orient="horz" pos="2500" userDrawn="1">
          <p15:clr>
            <a:srgbClr val="A4A3A4"/>
          </p15:clr>
        </p15:guide>
        <p15:guide id="4" orient="horz" pos="2546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938AF5A-CB9F-6FFF-5006-EB12AD49A1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3" y="5300663"/>
            <a:ext cx="5543550" cy="6127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Bildlegende hinzufügen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1784CC6-05EC-74CF-3BDD-5AA47659E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463" y="1628775"/>
            <a:ext cx="5543538" cy="360045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A4CE7346-A596-ECC7-5160-C1852D8885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94" y="5301877"/>
            <a:ext cx="5543550" cy="6127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Bildlegende hinzufügen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F88D5C81-1C85-2542-A84C-CD23CCA65D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8000" y="1628775"/>
            <a:ext cx="5543538" cy="360045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648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1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orient="horz" pos="3339" userDrawn="1">
          <p15:clr>
            <a:srgbClr val="A4A3A4"/>
          </p15:clr>
        </p15:guide>
        <p15:guide id="4" orient="horz" pos="3294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2EE3B75C-CEC1-6E28-3E70-DCA9BEDAECC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83112" y="4040775"/>
            <a:ext cx="3600000" cy="2196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5">
            <a:extLst>
              <a:ext uri="{FF2B5EF4-FFF2-40B4-BE49-F238E27FC236}">
                <a16:creationId xmlns:a16="http://schemas.microsoft.com/office/drawing/2014/main" id="{FE6C8114-1B2B-467B-9501-C2B1E7473AE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4040775"/>
            <a:ext cx="3600000" cy="2196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996E3F3-2BC1-A5E9-1DA4-8E35345546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8000" y="4033138"/>
            <a:ext cx="3600438" cy="2203637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D6D36F6-DBE3-A50D-FCC5-547191E3F5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563" y="1628775"/>
            <a:ext cx="3600000" cy="2196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31784CC6-05EC-74CF-3BDD-5AA47659E0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6225" y="1628775"/>
            <a:ext cx="3600000" cy="2196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88D5C81-1C85-2542-A84C-CD23CCA65D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8000" y="1628775"/>
            <a:ext cx="3600438" cy="2196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3457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6" userDrawn="1">
          <p15:clr>
            <a:srgbClr val="F26B43"/>
          </p15:clr>
        </p15:guide>
        <p15:guide id="2" pos="2525" userDrawn="1">
          <p15:clr>
            <a:srgbClr val="F26B43"/>
          </p15:clr>
        </p15:guide>
        <p15:guide id="3" pos="4974" userDrawn="1">
          <p15:clr>
            <a:srgbClr val="F26B43"/>
          </p15:clr>
        </p15:guide>
        <p15:guide id="4" pos="5155" userDrawn="1">
          <p15:clr>
            <a:srgbClr val="F26B43"/>
          </p15:clr>
        </p15:guide>
        <p15:guide id="5" orient="horz" pos="2409" userDrawn="1">
          <p15:clr>
            <a:srgbClr val="F26B43"/>
          </p15:clr>
        </p15:guide>
        <p15:guide id="6" orient="horz" pos="2546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Bildplatzhalter">
            <a:extLst>
              <a:ext uri="{FF2B5EF4-FFF2-40B4-BE49-F238E27FC236}">
                <a16:creationId xmlns:a16="http://schemas.microsoft.com/office/drawing/2014/main" id="{F88D5C81-1C85-2542-A84C-CD23CCA65D8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1628775"/>
            <a:ext cx="11376013" cy="460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8060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>
            <a:extLst>
              <a:ext uri="{FF2B5EF4-FFF2-40B4-BE49-F238E27FC236}">
                <a16:creationId xmlns:a16="http://schemas.microsoft.com/office/drawing/2014/main" id="{354F15AF-D67D-54A8-9246-5C9F346655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327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ide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dienplatzhalter 19">
            <a:extLst>
              <a:ext uri="{FF2B5EF4-FFF2-40B4-BE49-F238E27FC236}">
                <a16:creationId xmlns:a16="http://schemas.microsoft.com/office/drawing/2014/main" id="{E820B64D-9619-C497-8384-186431E4D82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0" y="0"/>
            <a:ext cx="12192000" cy="5157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5C889B-AB96-B0DD-9EC2-DF3D18E76B1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8183563" y="6251073"/>
            <a:ext cx="3600450" cy="274883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800" b="0" u="none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984282-40F4-0467-6471-F8DE9649826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351088" y="4653609"/>
            <a:ext cx="8407953" cy="1008357"/>
          </a:xfrm>
          <a:prstGeom prst="roundRect">
            <a:avLst>
              <a:gd name="adj" fmla="val 2849"/>
            </a:avLst>
          </a:prstGeom>
          <a:solidFill>
            <a:schemeClr val="bg2"/>
          </a:solidFill>
        </p:spPr>
        <p:txBody>
          <a:bodyPr vert="horz" wrap="none" lIns="216000" tIns="144000" rIns="216000" bIns="144000" rtlCol="0" anchor="ctr" anchorCtr="0">
            <a:spAutoFit/>
          </a:bodyPr>
          <a:lstStyle>
            <a:lvl1pPr algn="l">
              <a:lnSpc>
                <a:spcPct val="92000"/>
              </a:lnSpc>
              <a:defRPr lang="de-CH" sz="50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92000"/>
              </a:lnSpc>
            </a:pPr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epartementsname">
            <a:extLst>
              <a:ext uri="{FF2B5EF4-FFF2-40B4-BE49-F238E27FC236}">
                <a16:creationId xmlns:a16="http://schemas.microsoft.com/office/drawing/2014/main" id="{3E678576-6A04-EAF4-F38D-8AE772045C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40464" y="512613"/>
            <a:ext cx="5543550" cy="324000"/>
          </a:xfrm>
        </p:spPr>
        <p:txBody>
          <a:bodyPr wrap="square" anchor="t" anchorCtr="0">
            <a:noAutofit/>
          </a:bodyPr>
          <a:lstStyle>
            <a:lvl1pPr marL="0" indent="0" algn="r">
              <a:buNone/>
              <a:defRPr sz="1500" b="1">
                <a:solidFill>
                  <a:srgbClr val="FFFFFF"/>
                </a:solidFill>
              </a:defRPr>
            </a:lvl1pPr>
            <a:lvl2pPr marL="180000" indent="0">
              <a:buNone/>
              <a:defRPr sz="1800">
                <a:solidFill>
                  <a:srgbClr val="9ADCF6"/>
                </a:solidFill>
              </a:defRPr>
            </a:lvl2pPr>
            <a:lvl3pPr marL="360000" indent="0">
              <a:buNone/>
              <a:defRPr sz="1800">
                <a:solidFill>
                  <a:srgbClr val="9ADCF6"/>
                </a:solidFill>
              </a:defRPr>
            </a:lvl3pPr>
            <a:lvl4pPr marL="540000" indent="0">
              <a:buNone/>
              <a:defRPr sz="1800">
                <a:solidFill>
                  <a:srgbClr val="9ADCF6"/>
                </a:solidFill>
              </a:defRPr>
            </a:lvl4pPr>
            <a:lvl5pPr marL="720000" indent="0">
              <a:buNone/>
              <a:defRPr sz="1800">
                <a:solidFill>
                  <a:srgbClr val="9ADCF6"/>
                </a:solidFill>
              </a:defRPr>
            </a:lvl5pPr>
          </a:lstStyle>
          <a:p>
            <a:pPr lvl="0"/>
            <a:r>
              <a:rPr lang="de-CH" err="1"/>
              <a:t>Departementsname</a:t>
            </a:r>
            <a:r>
              <a:rPr lang="de-CH"/>
              <a:t> hinzufügen</a:t>
            </a:r>
          </a:p>
        </p:txBody>
      </p:sp>
      <p:sp>
        <p:nvSpPr>
          <p:cNvPr id="24" name="Textplatzhalter 23" descr="Logo ZHAW">
            <a:extLst>
              <a:ext uri="{FF2B5EF4-FFF2-40B4-BE49-F238E27FC236}">
                <a16:creationId xmlns:a16="http://schemas.microsoft.com/office/drawing/2014/main" id="{5B5ACFD1-3E11-6FA0-E396-A8021D09015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379292" y="355143"/>
            <a:ext cx="991800" cy="1026000"/>
          </a:xfrm>
          <a:custGeom>
            <a:avLst/>
            <a:gdLst>
              <a:gd name="connsiteX0" fmla="*/ 276287 w 991800"/>
              <a:gd name="connsiteY0" fmla="*/ 822205 h 1026000"/>
              <a:gd name="connsiteX1" fmla="*/ 226697 w 991800"/>
              <a:gd name="connsiteY1" fmla="*/ 843288 h 1026000"/>
              <a:gd name="connsiteX2" fmla="*/ 184191 w 991800"/>
              <a:gd name="connsiteY2" fmla="*/ 850315 h 1026000"/>
              <a:gd name="connsiteX3" fmla="*/ 113349 w 991800"/>
              <a:gd name="connsiteY3" fmla="*/ 899507 h 1026000"/>
              <a:gd name="connsiteX4" fmla="*/ 177107 w 991800"/>
              <a:gd name="connsiteY4" fmla="*/ 948698 h 1026000"/>
              <a:gd name="connsiteX5" fmla="*/ 276287 w 991800"/>
              <a:gd name="connsiteY5" fmla="*/ 864370 h 1026000"/>
              <a:gd name="connsiteX6" fmla="*/ 467562 w 991800"/>
              <a:gd name="connsiteY6" fmla="*/ 604356 h 1026000"/>
              <a:gd name="connsiteX7" fmla="*/ 524237 w 991800"/>
              <a:gd name="connsiteY7" fmla="*/ 639493 h 1026000"/>
              <a:gd name="connsiteX8" fmla="*/ 531321 w 991800"/>
              <a:gd name="connsiteY8" fmla="*/ 653548 h 1026000"/>
              <a:gd name="connsiteX9" fmla="*/ 531321 w 991800"/>
              <a:gd name="connsiteY9" fmla="*/ 660575 h 1026000"/>
              <a:gd name="connsiteX10" fmla="*/ 580911 w 991800"/>
              <a:gd name="connsiteY10" fmla="*/ 871397 h 1026000"/>
              <a:gd name="connsiteX11" fmla="*/ 623417 w 991800"/>
              <a:gd name="connsiteY11" fmla="*/ 681657 h 1026000"/>
              <a:gd name="connsiteX12" fmla="*/ 630501 w 991800"/>
              <a:gd name="connsiteY12" fmla="*/ 660575 h 1026000"/>
              <a:gd name="connsiteX13" fmla="*/ 630501 w 991800"/>
              <a:gd name="connsiteY13" fmla="*/ 646520 h 1026000"/>
              <a:gd name="connsiteX14" fmla="*/ 701344 w 991800"/>
              <a:gd name="connsiteY14" fmla="*/ 604356 h 1026000"/>
              <a:gd name="connsiteX15" fmla="*/ 765102 w 991800"/>
              <a:gd name="connsiteY15" fmla="*/ 646520 h 1026000"/>
              <a:gd name="connsiteX16" fmla="*/ 772187 w 991800"/>
              <a:gd name="connsiteY16" fmla="*/ 653548 h 1026000"/>
              <a:gd name="connsiteX17" fmla="*/ 779271 w 991800"/>
              <a:gd name="connsiteY17" fmla="*/ 681657 h 1026000"/>
              <a:gd name="connsiteX18" fmla="*/ 821777 w 991800"/>
              <a:gd name="connsiteY18" fmla="*/ 871397 h 1026000"/>
              <a:gd name="connsiteX19" fmla="*/ 864282 w 991800"/>
              <a:gd name="connsiteY19" fmla="*/ 660575 h 1026000"/>
              <a:gd name="connsiteX20" fmla="*/ 871367 w 991800"/>
              <a:gd name="connsiteY20" fmla="*/ 646520 h 1026000"/>
              <a:gd name="connsiteX21" fmla="*/ 871367 w 991800"/>
              <a:gd name="connsiteY21" fmla="*/ 639493 h 1026000"/>
              <a:gd name="connsiteX22" fmla="*/ 928041 w 991800"/>
              <a:gd name="connsiteY22" fmla="*/ 604356 h 1026000"/>
              <a:gd name="connsiteX23" fmla="*/ 970547 w 991800"/>
              <a:gd name="connsiteY23" fmla="*/ 625438 h 1026000"/>
              <a:gd name="connsiteX24" fmla="*/ 991799 w 991800"/>
              <a:gd name="connsiteY24" fmla="*/ 660575 h 1026000"/>
              <a:gd name="connsiteX25" fmla="*/ 984715 w 991800"/>
              <a:gd name="connsiteY25" fmla="*/ 667603 h 1026000"/>
              <a:gd name="connsiteX26" fmla="*/ 977631 w 991800"/>
              <a:gd name="connsiteY26" fmla="*/ 702740 h 1026000"/>
              <a:gd name="connsiteX27" fmla="*/ 899704 w 991800"/>
              <a:gd name="connsiteY27" fmla="*/ 962753 h 1026000"/>
              <a:gd name="connsiteX28" fmla="*/ 892619 w 991800"/>
              <a:gd name="connsiteY28" fmla="*/ 976808 h 1026000"/>
              <a:gd name="connsiteX29" fmla="*/ 821777 w 991800"/>
              <a:gd name="connsiteY29" fmla="*/ 1026000 h 1026000"/>
              <a:gd name="connsiteX30" fmla="*/ 750934 w 991800"/>
              <a:gd name="connsiteY30" fmla="*/ 976808 h 1026000"/>
              <a:gd name="connsiteX31" fmla="*/ 743849 w 991800"/>
              <a:gd name="connsiteY31" fmla="*/ 962753 h 1026000"/>
              <a:gd name="connsiteX32" fmla="*/ 701344 w 991800"/>
              <a:gd name="connsiteY32" fmla="*/ 773014 h 1026000"/>
              <a:gd name="connsiteX33" fmla="*/ 651754 w 991800"/>
              <a:gd name="connsiteY33" fmla="*/ 962753 h 1026000"/>
              <a:gd name="connsiteX34" fmla="*/ 644669 w 991800"/>
              <a:gd name="connsiteY34" fmla="*/ 976808 h 1026000"/>
              <a:gd name="connsiteX35" fmla="*/ 573827 w 991800"/>
              <a:gd name="connsiteY35" fmla="*/ 1026000 h 1026000"/>
              <a:gd name="connsiteX36" fmla="*/ 502984 w 991800"/>
              <a:gd name="connsiteY36" fmla="*/ 976808 h 1026000"/>
              <a:gd name="connsiteX37" fmla="*/ 502984 w 991800"/>
              <a:gd name="connsiteY37" fmla="*/ 969781 h 1026000"/>
              <a:gd name="connsiteX38" fmla="*/ 495899 w 991800"/>
              <a:gd name="connsiteY38" fmla="*/ 962753 h 1026000"/>
              <a:gd name="connsiteX39" fmla="*/ 417972 w 991800"/>
              <a:gd name="connsiteY39" fmla="*/ 702740 h 1026000"/>
              <a:gd name="connsiteX40" fmla="*/ 410888 w 991800"/>
              <a:gd name="connsiteY40" fmla="*/ 667603 h 1026000"/>
              <a:gd name="connsiteX41" fmla="*/ 410888 w 991800"/>
              <a:gd name="connsiteY41" fmla="*/ 660575 h 1026000"/>
              <a:gd name="connsiteX42" fmla="*/ 425057 w 991800"/>
              <a:gd name="connsiteY42" fmla="*/ 625438 h 1026000"/>
              <a:gd name="connsiteX43" fmla="*/ 467562 w 991800"/>
              <a:gd name="connsiteY43" fmla="*/ 604356 h 1026000"/>
              <a:gd name="connsiteX44" fmla="*/ 205444 w 991800"/>
              <a:gd name="connsiteY44" fmla="*/ 604356 h 1026000"/>
              <a:gd name="connsiteX45" fmla="*/ 389636 w 991800"/>
              <a:gd name="connsiteY45" fmla="*/ 723822 h 1026000"/>
              <a:gd name="connsiteX46" fmla="*/ 389636 w 991800"/>
              <a:gd name="connsiteY46" fmla="*/ 906534 h 1026000"/>
              <a:gd name="connsiteX47" fmla="*/ 396720 w 991800"/>
              <a:gd name="connsiteY47" fmla="*/ 955726 h 1026000"/>
              <a:gd name="connsiteX48" fmla="*/ 403804 w 991800"/>
              <a:gd name="connsiteY48" fmla="*/ 976808 h 1026000"/>
              <a:gd name="connsiteX49" fmla="*/ 347130 w 991800"/>
              <a:gd name="connsiteY49" fmla="*/ 1026000 h 1026000"/>
              <a:gd name="connsiteX50" fmla="*/ 276287 w 991800"/>
              <a:gd name="connsiteY50" fmla="*/ 969781 h 1026000"/>
              <a:gd name="connsiteX51" fmla="*/ 127517 w 991800"/>
              <a:gd name="connsiteY51" fmla="*/ 1026000 h 1026000"/>
              <a:gd name="connsiteX52" fmla="*/ 0 w 991800"/>
              <a:gd name="connsiteY52" fmla="*/ 906534 h 1026000"/>
              <a:gd name="connsiteX53" fmla="*/ 155854 w 991800"/>
              <a:gd name="connsiteY53" fmla="*/ 773014 h 1026000"/>
              <a:gd name="connsiteX54" fmla="*/ 226697 w 991800"/>
              <a:gd name="connsiteY54" fmla="*/ 765986 h 1026000"/>
              <a:gd name="connsiteX55" fmla="*/ 269203 w 991800"/>
              <a:gd name="connsiteY55" fmla="*/ 730849 h 1026000"/>
              <a:gd name="connsiteX56" fmla="*/ 205444 w 991800"/>
              <a:gd name="connsiteY56" fmla="*/ 695712 h 1026000"/>
              <a:gd name="connsiteX57" fmla="*/ 127517 w 991800"/>
              <a:gd name="connsiteY57" fmla="*/ 730849 h 1026000"/>
              <a:gd name="connsiteX58" fmla="*/ 106264 w 991800"/>
              <a:gd name="connsiteY58" fmla="*/ 744904 h 1026000"/>
              <a:gd name="connsiteX59" fmla="*/ 77927 w 991800"/>
              <a:gd name="connsiteY59" fmla="*/ 758959 h 1026000"/>
              <a:gd name="connsiteX60" fmla="*/ 28337 w 991800"/>
              <a:gd name="connsiteY60" fmla="*/ 702740 h 1026000"/>
              <a:gd name="connsiteX61" fmla="*/ 205444 w 991800"/>
              <a:gd name="connsiteY61" fmla="*/ 604356 h 1026000"/>
              <a:gd name="connsiteX62" fmla="*/ 255034 w 991800"/>
              <a:gd name="connsiteY62" fmla="*/ 161630 h 1026000"/>
              <a:gd name="connsiteX63" fmla="*/ 517152 w 991800"/>
              <a:gd name="connsiteY63" fmla="*/ 161630 h 1026000"/>
              <a:gd name="connsiteX64" fmla="*/ 538405 w 991800"/>
              <a:gd name="connsiteY64" fmla="*/ 168657 h 1026000"/>
              <a:gd name="connsiteX65" fmla="*/ 566742 w 991800"/>
              <a:gd name="connsiteY65" fmla="*/ 189740 h 1026000"/>
              <a:gd name="connsiteX66" fmla="*/ 573827 w 991800"/>
              <a:gd name="connsiteY66" fmla="*/ 217849 h 1026000"/>
              <a:gd name="connsiteX67" fmla="*/ 552574 w 991800"/>
              <a:gd name="connsiteY67" fmla="*/ 260014 h 1026000"/>
              <a:gd name="connsiteX68" fmla="*/ 361298 w 991800"/>
              <a:gd name="connsiteY68" fmla="*/ 470835 h 1026000"/>
              <a:gd name="connsiteX69" fmla="*/ 524237 w 991800"/>
              <a:gd name="connsiteY69" fmla="*/ 470835 h 1026000"/>
              <a:gd name="connsiteX70" fmla="*/ 538405 w 991800"/>
              <a:gd name="connsiteY70" fmla="*/ 470835 h 1026000"/>
              <a:gd name="connsiteX71" fmla="*/ 573827 w 991800"/>
              <a:gd name="connsiteY71" fmla="*/ 520027 h 1026000"/>
              <a:gd name="connsiteX72" fmla="*/ 538405 w 991800"/>
              <a:gd name="connsiteY72" fmla="*/ 569219 h 1026000"/>
              <a:gd name="connsiteX73" fmla="*/ 524237 w 991800"/>
              <a:gd name="connsiteY73" fmla="*/ 569219 h 1026000"/>
              <a:gd name="connsiteX74" fmla="*/ 240865 w 991800"/>
              <a:gd name="connsiteY74" fmla="*/ 569219 h 1026000"/>
              <a:gd name="connsiteX75" fmla="*/ 184191 w 991800"/>
              <a:gd name="connsiteY75" fmla="*/ 527055 h 1026000"/>
              <a:gd name="connsiteX76" fmla="*/ 184191 w 991800"/>
              <a:gd name="connsiteY76" fmla="*/ 520027 h 1026000"/>
              <a:gd name="connsiteX77" fmla="*/ 198360 w 991800"/>
              <a:gd name="connsiteY77" fmla="*/ 477863 h 1026000"/>
              <a:gd name="connsiteX78" fmla="*/ 396720 w 991800"/>
              <a:gd name="connsiteY78" fmla="*/ 267041 h 1026000"/>
              <a:gd name="connsiteX79" fmla="*/ 255034 w 991800"/>
              <a:gd name="connsiteY79" fmla="*/ 267041 h 1026000"/>
              <a:gd name="connsiteX80" fmla="*/ 240865 w 991800"/>
              <a:gd name="connsiteY80" fmla="*/ 260014 h 1026000"/>
              <a:gd name="connsiteX81" fmla="*/ 205444 w 991800"/>
              <a:gd name="connsiteY81" fmla="*/ 217849 h 1026000"/>
              <a:gd name="connsiteX82" fmla="*/ 240865 w 991800"/>
              <a:gd name="connsiteY82" fmla="*/ 168657 h 1026000"/>
              <a:gd name="connsiteX83" fmla="*/ 255034 w 991800"/>
              <a:gd name="connsiteY83" fmla="*/ 161630 h 1026000"/>
              <a:gd name="connsiteX84" fmla="*/ 665923 w 991800"/>
              <a:gd name="connsiteY84" fmla="*/ 0 h 1026000"/>
              <a:gd name="connsiteX85" fmla="*/ 729681 w 991800"/>
              <a:gd name="connsiteY85" fmla="*/ 63247 h 1026000"/>
              <a:gd name="connsiteX86" fmla="*/ 729681 w 991800"/>
              <a:gd name="connsiteY86" fmla="*/ 189740 h 1026000"/>
              <a:gd name="connsiteX87" fmla="*/ 843030 w 991800"/>
              <a:gd name="connsiteY87" fmla="*/ 147575 h 1026000"/>
              <a:gd name="connsiteX88" fmla="*/ 991800 w 991800"/>
              <a:gd name="connsiteY88" fmla="*/ 295151 h 1026000"/>
              <a:gd name="connsiteX89" fmla="*/ 991800 w 991800"/>
              <a:gd name="connsiteY89" fmla="*/ 505973 h 1026000"/>
              <a:gd name="connsiteX90" fmla="*/ 928041 w 991800"/>
              <a:gd name="connsiteY90" fmla="*/ 569219 h 1026000"/>
              <a:gd name="connsiteX91" fmla="*/ 864283 w 991800"/>
              <a:gd name="connsiteY91" fmla="*/ 513000 h 1026000"/>
              <a:gd name="connsiteX92" fmla="*/ 864283 w 991800"/>
              <a:gd name="connsiteY92" fmla="*/ 505973 h 1026000"/>
              <a:gd name="connsiteX93" fmla="*/ 864283 w 991800"/>
              <a:gd name="connsiteY93" fmla="*/ 316233 h 1026000"/>
              <a:gd name="connsiteX94" fmla="*/ 800524 w 991800"/>
              <a:gd name="connsiteY94" fmla="*/ 252986 h 1026000"/>
              <a:gd name="connsiteX95" fmla="*/ 729681 w 991800"/>
              <a:gd name="connsiteY95" fmla="*/ 330288 h 1026000"/>
              <a:gd name="connsiteX96" fmla="*/ 729681 w 991800"/>
              <a:gd name="connsiteY96" fmla="*/ 505973 h 1026000"/>
              <a:gd name="connsiteX97" fmla="*/ 729681 w 991800"/>
              <a:gd name="connsiteY97" fmla="*/ 513000 h 1026000"/>
              <a:gd name="connsiteX98" fmla="*/ 665923 w 991800"/>
              <a:gd name="connsiteY98" fmla="*/ 569219 h 1026000"/>
              <a:gd name="connsiteX99" fmla="*/ 602164 w 991800"/>
              <a:gd name="connsiteY99" fmla="*/ 505973 h 1026000"/>
              <a:gd name="connsiteX100" fmla="*/ 602164 w 991800"/>
              <a:gd name="connsiteY100" fmla="*/ 63247 h 1026000"/>
              <a:gd name="connsiteX101" fmla="*/ 665923 w 991800"/>
              <a:gd name="connsiteY101" fmla="*/ 0 h 10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91800" h="1026000">
                <a:moveTo>
                  <a:pt x="276287" y="822205"/>
                </a:moveTo>
                <a:cubicBezTo>
                  <a:pt x="262119" y="836260"/>
                  <a:pt x="240866" y="843288"/>
                  <a:pt x="226697" y="843288"/>
                </a:cubicBezTo>
                <a:lnTo>
                  <a:pt x="184191" y="850315"/>
                </a:lnTo>
                <a:cubicBezTo>
                  <a:pt x="141686" y="857342"/>
                  <a:pt x="113349" y="871397"/>
                  <a:pt x="113349" y="899507"/>
                </a:cubicBezTo>
                <a:cubicBezTo>
                  <a:pt x="113349" y="927616"/>
                  <a:pt x="141686" y="948698"/>
                  <a:pt x="177107" y="948698"/>
                </a:cubicBezTo>
                <a:cubicBezTo>
                  <a:pt x="233781" y="948698"/>
                  <a:pt x="276287" y="906534"/>
                  <a:pt x="276287" y="864370"/>
                </a:cubicBezTo>
                <a:close/>
                <a:moveTo>
                  <a:pt x="467562" y="604356"/>
                </a:moveTo>
                <a:cubicBezTo>
                  <a:pt x="495899" y="604356"/>
                  <a:pt x="517152" y="618411"/>
                  <a:pt x="524237" y="639493"/>
                </a:cubicBezTo>
                <a:cubicBezTo>
                  <a:pt x="524237" y="639493"/>
                  <a:pt x="531321" y="646520"/>
                  <a:pt x="531321" y="653548"/>
                </a:cubicBezTo>
                <a:lnTo>
                  <a:pt x="531321" y="660575"/>
                </a:lnTo>
                <a:cubicBezTo>
                  <a:pt x="531321" y="660575"/>
                  <a:pt x="580911" y="864370"/>
                  <a:pt x="580911" y="871397"/>
                </a:cubicBezTo>
                <a:cubicBezTo>
                  <a:pt x="587995" y="843288"/>
                  <a:pt x="623417" y="681657"/>
                  <a:pt x="623417" y="681657"/>
                </a:cubicBezTo>
                <a:cubicBezTo>
                  <a:pt x="623417" y="674630"/>
                  <a:pt x="623417" y="667603"/>
                  <a:pt x="630501" y="660575"/>
                </a:cubicBezTo>
                <a:cubicBezTo>
                  <a:pt x="630501" y="653548"/>
                  <a:pt x="630501" y="646520"/>
                  <a:pt x="630501" y="646520"/>
                </a:cubicBezTo>
                <a:cubicBezTo>
                  <a:pt x="644669" y="618411"/>
                  <a:pt x="673007" y="604356"/>
                  <a:pt x="701344" y="604356"/>
                </a:cubicBezTo>
                <a:cubicBezTo>
                  <a:pt x="729681" y="604356"/>
                  <a:pt x="758018" y="618411"/>
                  <a:pt x="765102" y="646520"/>
                </a:cubicBezTo>
                <a:lnTo>
                  <a:pt x="772187" y="653548"/>
                </a:lnTo>
                <a:cubicBezTo>
                  <a:pt x="772187" y="667603"/>
                  <a:pt x="779271" y="674630"/>
                  <a:pt x="779271" y="681657"/>
                </a:cubicBezTo>
                <a:cubicBezTo>
                  <a:pt x="779271" y="681657"/>
                  <a:pt x="814692" y="864370"/>
                  <a:pt x="821777" y="871397"/>
                </a:cubicBezTo>
                <a:cubicBezTo>
                  <a:pt x="828861" y="843288"/>
                  <a:pt x="864282" y="660575"/>
                  <a:pt x="864282" y="660575"/>
                </a:cubicBezTo>
                <a:lnTo>
                  <a:pt x="871367" y="646520"/>
                </a:lnTo>
                <a:cubicBezTo>
                  <a:pt x="871367" y="646520"/>
                  <a:pt x="871367" y="639493"/>
                  <a:pt x="871367" y="639493"/>
                </a:cubicBezTo>
                <a:cubicBezTo>
                  <a:pt x="878451" y="618411"/>
                  <a:pt x="899704" y="604356"/>
                  <a:pt x="928041" y="604356"/>
                </a:cubicBezTo>
                <a:cubicBezTo>
                  <a:pt x="949294" y="604356"/>
                  <a:pt x="963462" y="611383"/>
                  <a:pt x="970547" y="625438"/>
                </a:cubicBezTo>
                <a:cubicBezTo>
                  <a:pt x="984715" y="632466"/>
                  <a:pt x="984715" y="646520"/>
                  <a:pt x="991799" y="660575"/>
                </a:cubicBezTo>
                <a:cubicBezTo>
                  <a:pt x="991799" y="660575"/>
                  <a:pt x="991799" y="667603"/>
                  <a:pt x="984715" y="667603"/>
                </a:cubicBezTo>
                <a:cubicBezTo>
                  <a:pt x="984715" y="681657"/>
                  <a:pt x="984715" y="695712"/>
                  <a:pt x="977631" y="702740"/>
                </a:cubicBezTo>
                <a:lnTo>
                  <a:pt x="899704" y="962753"/>
                </a:lnTo>
                <a:cubicBezTo>
                  <a:pt x="899704" y="969781"/>
                  <a:pt x="892619" y="976808"/>
                  <a:pt x="892619" y="976808"/>
                </a:cubicBezTo>
                <a:cubicBezTo>
                  <a:pt x="878451" y="1004918"/>
                  <a:pt x="857198" y="1026000"/>
                  <a:pt x="821777" y="1026000"/>
                </a:cubicBezTo>
                <a:cubicBezTo>
                  <a:pt x="793439" y="1026000"/>
                  <a:pt x="765102" y="1004918"/>
                  <a:pt x="750934" y="976808"/>
                </a:cubicBezTo>
                <a:lnTo>
                  <a:pt x="743849" y="962753"/>
                </a:lnTo>
                <a:cubicBezTo>
                  <a:pt x="743849" y="962753"/>
                  <a:pt x="701344" y="780041"/>
                  <a:pt x="701344" y="773014"/>
                </a:cubicBezTo>
                <a:cubicBezTo>
                  <a:pt x="694259" y="780041"/>
                  <a:pt x="651754" y="962753"/>
                  <a:pt x="651754" y="962753"/>
                </a:cubicBezTo>
                <a:cubicBezTo>
                  <a:pt x="651754" y="962753"/>
                  <a:pt x="644669" y="976808"/>
                  <a:pt x="644669" y="976808"/>
                </a:cubicBezTo>
                <a:cubicBezTo>
                  <a:pt x="637585" y="1004918"/>
                  <a:pt x="609248" y="1026000"/>
                  <a:pt x="573827" y="1026000"/>
                </a:cubicBezTo>
                <a:cubicBezTo>
                  <a:pt x="545489" y="1026000"/>
                  <a:pt x="517152" y="1004918"/>
                  <a:pt x="502984" y="976808"/>
                </a:cubicBezTo>
                <a:lnTo>
                  <a:pt x="502984" y="969781"/>
                </a:lnTo>
                <a:lnTo>
                  <a:pt x="495899" y="962753"/>
                </a:lnTo>
                <a:lnTo>
                  <a:pt x="417972" y="702740"/>
                </a:lnTo>
                <a:cubicBezTo>
                  <a:pt x="417972" y="695712"/>
                  <a:pt x="410888" y="681657"/>
                  <a:pt x="410888" y="667603"/>
                </a:cubicBezTo>
                <a:cubicBezTo>
                  <a:pt x="410888" y="667603"/>
                  <a:pt x="410888" y="660575"/>
                  <a:pt x="410888" y="660575"/>
                </a:cubicBezTo>
                <a:cubicBezTo>
                  <a:pt x="410888" y="646520"/>
                  <a:pt x="417972" y="632466"/>
                  <a:pt x="425057" y="625438"/>
                </a:cubicBezTo>
                <a:cubicBezTo>
                  <a:pt x="439225" y="611383"/>
                  <a:pt x="453394" y="604356"/>
                  <a:pt x="467562" y="604356"/>
                </a:cubicBezTo>
                <a:close/>
                <a:moveTo>
                  <a:pt x="205444" y="604356"/>
                </a:moveTo>
                <a:cubicBezTo>
                  <a:pt x="325877" y="604356"/>
                  <a:pt x="389636" y="646520"/>
                  <a:pt x="389636" y="723822"/>
                </a:cubicBezTo>
                <a:lnTo>
                  <a:pt x="389636" y="906534"/>
                </a:lnTo>
                <a:cubicBezTo>
                  <a:pt x="389636" y="927616"/>
                  <a:pt x="396720" y="941671"/>
                  <a:pt x="396720" y="955726"/>
                </a:cubicBezTo>
                <a:cubicBezTo>
                  <a:pt x="396720" y="962753"/>
                  <a:pt x="403804" y="969781"/>
                  <a:pt x="403804" y="976808"/>
                </a:cubicBezTo>
                <a:cubicBezTo>
                  <a:pt x="403804" y="1004918"/>
                  <a:pt x="375467" y="1026000"/>
                  <a:pt x="347130" y="1026000"/>
                </a:cubicBezTo>
                <a:cubicBezTo>
                  <a:pt x="304624" y="1026000"/>
                  <a:pt x="283371" y="1004918"/>
                  <a:pt x="276287" y="969781"/>
                </a:cubicBezTo>
                <a:cubicBezTo>
                  <a:pt x="233781" y="1004918"/>
                  <a:pt x="191276" y="1026000"/>
                  <a:pt x="127517" y="1026000"/>
                </a:cubicBezTo>
                <a:cubicBezTo>
                  <a:pt x="63759" y="1026000"/>
                  <a:pt x="0" y="983835"/>
                  <a:pt x="0" y="906534"/>
                </a:cubicBezTo>
                <a:cubicBezTo>
                  <a:pt x="0" y="808151"/>
                  <a:pt x="77927" y="787068"/>
                  <a:pt x="155854" y="773014"/>
                </a:cubicBezTo>
                <a:lnTo>
                  <a:pt x="226697" y="765986"/>
                </a:lnTo>
                <a:cubicBezTo>
                  <a:pt x="255034" y="765986"/>
                  <a:pt x="269203" y="758959"/>
                  <a:pt x="269203" y="730849"/>
                </a:cubicBezTo>
                <a:cubicBezTo>
                  <a:pt x="269203" y="702740"/>
                  <a:pt x="233781" y="695712"/>
                  <a:pt x="205444" y="695712"/>
                </a:cubicBezTo>
                <a:cubicBezTo>
                  <a:pt x="162939" y="695712"/>
                  <a:pt x="141686" y="716794"/>
                  <a:pt x="127517" y="730849"/>
                </a:cubicBezTo>
                <a:cubicBezTo>
                  <a:pt x="120433" y="737877"/>
                  <a:pt x="113349" y="737877"/>
                  <a:pt x="106264" y="744904"/>
                </a:cubicBezTo>
                <a:cubicBezTo>
                  <a:pt x="99180" y="751931"/>
                  <a:pt x="85011" y="758959"/>
                  <a:pt x="77927" y="758959"/>
                </a:cubicBezTo>
                <a:cubicBezTo>
                  <a:pt x="49590" y="758959"/>
                  <a:pt x="28337" y="730849"/>
                  <a:pt x="28337" y="702740"/>
                </a:cubicBezTo>
                <a:cubicBezTo>
                  <a:pt x="28337" y="653548"/>
                  <a:pt x="92096" y="604356"/>
                  <a:pt x="205444" y="604356"/>
                </a:cubicBezTo>
                <a:close/>
                <a:moveTo>
                  <a:pt x="255034" y="161630"/>
                </a:moveTo>
                <a:lnTo>
                  <a:pt x="517152" y="161630"/>
                </a:lnTo>
                <a:cubicBezTo>
                  <a:pt x="524237" y="161630"/>
                  <a:pt x="531321" y="161630"/>
                  <a:pt x="538405" y="168657"/>
                </a:cubicBezTo>
                <a:cubicBezTo>
                  <a:pt x="552574" y="168657"/>
                  <a:pt x="559658" y="175685"/>
                  <a:pt x="566742" y="189740"/>
                </a:cubicBezTo>
                <a:cubicBezTo>
                  <a:pt x="566742" y="196767"/>
                  <a:pt x="573827" y="203794"/>
                  <a:pt x="573827" y="217849"/>
                </a:cubicBezTo>
                <a:cubicBezTo>
                  <a:pt x="573827" y="231904"/>
                  <a:pt x="566742" y="245959"/>
                  <a:pt x="552574" y="260014"/>
                </a:cubicBezTo>
                <a:cubicBezTo>
                  <a:pt x="552574" y="260014"/>
                  <a:pt x="368382" y="463808"/>
                  <a:pt x="361298" y="470835"/>
                </a:cubicBezTo>
                <a:lnTo>
                  <a:pt x="524237" y="470835"/>
                </a:lnTo>
                <a:cubicBezTo>
                  <a:pt x="531321" y="470835"/>
                  <a:pt x="538405" y="470835"/>
                  <a:pt x="538405" y="470835"/>
                </a:cubicBezTo>
                <a:cubicBezTo>
                  <a:pt x="559658" y="477863"/>
                  <a:pt x="573827" y="498945"/>
                  <a:pt x="573827" y="520027"/>
                </a:cubicBezTo>
                <a:cubicBezTo>
                  <a:pt x="573827" y="541109"/>
                  <a:pt x="559658" y="562192"/>
                  <a:pt x="538405" y="569219"/>
                </a:cubicBezTo>
                <a:cubicBezTo>
                  <a:pt x="538405" y="569219"/>
                  <a:pt x="531321" y="569219"/>
                  <a:pt x="524237" y="569219"/>
                </a:cubicBezTo>
                <a:lnTo>
                  <a:pt x="240865" y="569219"/>
                </a:lnTo>
                <a:cubicBezTo>
                  <a:pt x="205444" y="569219"/>
                  <a:pt x="184191" y="548137"/>
                  <a:pt x="184191" y="527055"/>
                </a:cubicBezTo>
                <a:lnTo>
                  <a:pt x="184191" y="520027"/>
                </a:lnTo>
                <a:cubicBezTo>
                  <a:pt x="184191" y="505972"/>
                  <a:pt x="191275" y="484890"/>
                  <a:pt x="198360" y="477863"/>
                </a:cubicBezTo>
                <a:cubicBezTo>
                  <a:pt x="198360" y="477863"/>
                  <a:pt x="389635" y="274068"/>
                  <a:pt x="396720" y="267041"/>
                </a:cubicBezTo>
                <a:lnTo>
                  <a:pt x="255034" y="267041"/>
                </a:lnTo>
                <a:cubicBezTo>
                  <a:pt x="247950" y="267041"/>
                  <a:pt x="240865" y="267041"/>
                  <a:pt x="240865" y="260014"/>
                </a:cubicBezTo>
                <a:cubicBezTo>
                  <a:pt x="219612" y="252986"/>
                  <a:pt x="205444" y="238931"/>
                  <a:pt x="205444" y="217849"/>
                </a:cubicBezTo>
                <a:cubicBezTo>
                  <a:pt x="205444" y="189740"/>
                  <a:pt x="219612" y="175685"/>
                  <a:pt x="240865" y="168657"/>
                </a:cubicBezTo>
                <a:cubicBezTo>
                  <a:pt x="240865" y="161630"/>
                  <a:pt x="247950" y="161630"/>
                  <a:pt x="255034" y="161630"/>
                </a:cubicBezTo>
                <a:close/>
                <a:moveTo>
                  <a:pt x="665923" y="0"/>
                </a:moveTo>
                <a:cubicBezTo>
                  <a:pt x="701344" y="0"/>
                  <a:pt x="722597" y="28110"/>
                  <a:pt x="729681" y="63247"/>
                </a:cubicBezTo>
                <a:lnTo>
                  <a:pt x="729681" y="189740"/>
                </a:lnTo>
                <a:cubicBezTo>
                  <a:pt x="758018" y="161630"/>
                  <a:pt x="793440" y="147575"/>
                  <a:pt x="843030" y="147575"/>
                </a:cubicBezTo>
                <a:cubicBezTo>
                  <a:pt x="935125" y="147575"/>
                  <a:pt x="991800" y="203795"/>
                  <a:pt x="991800" y="295151"/>
                </a:cubicBezTo>
                <a:lnTo>
                  <a:pt x="991800" y="505973"/>
                </a:lnTo>
                <a:cubicBezTo>
                  <a:pt x="991800" y="541110"/>
                  <a:pt x="963463" y="569219"/>
                  <a:pt x="928041" y="569219"/>
                </a:cubicBezTo>
                <a:cubicBezTo>
                  <a:pt x="892620" y="569219"/>
                  <a:pt x="864283" y="541110"/>
                  <a:pt x="864283" y="513000"/>
                </a:cubicBezTo>
                <a:lnTo>
                  <a:pt x="864283" y="505973"/>
                </a:lnTo>
                <a:lnTo>
                  <a:pt x="864283" y="316233"/>
                </a:lnTo>
                <a:cubicBezTo>
                  <a:pt x="864283" y="295151"/>
                  <a:pt x="857198" y="252986"/>
                  <a:pt x="800524" y="252986"/>
                </a:cubicBezTo>
                <a:cubicBezTo>
                  <a:pt x="765103" y="252986"/>
                  <a:pt x="729681" y="281096"/>
                  <a:pt x="729681" y="330288"/>
                </a:cubicBezTo>
                <a:lnTo>
                  <a:pt x="729681" y="505973"/>
                </a:lnTo>
                <a:lnTo>
                  <a:pt x="729681" y="513000"/>
                </a:lnTo>
                <a:cubicBezTo>
                  <a:pt x="729681" y="541110"/>
                  <a:pt x="701344" y="569219"/>
                  <a:pt x="665923" y="569219"/>
                </a:cubicBezTo>
                <a:cubicBezTo>
                  <a:pt x="630501" y="569219"/>
                  <a:pt x="602164" y="541110"/>
                  <a:pt x="602164" y="505973"/>
                </a:cubicBezTo>
                <a:lnTo>
                  <a:pt x="602164" y="63247"/>
                </a:lnTo>
                <a:cubicBezTo>
                  <a:pt x="602164" y="28110"/>
                  <a:pt x="630501" y="0"/>
                  <a:pt x="66592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  </a:t>
            </a:r>
          </a:p>
        </p:txBody>
      </p: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C14876EE-5D09-861D-AB23-DBF8CDAC3DD7}"/>
              </a:ext>
            </a:extLst>
          </p:cNvPr>
          <p:cNvGrpSpPr/>
          <p:nvPr userDrawn="1"/>
        </p:nvGrpSpPr>
        <p:grpSpPr bwMode="auto">
          <a:xfrm>
            <a:off x="12516000" y="0"/>
            <a:ext cx="2628000" cy="5776272"/>
            <a:chOff x="12516000" y="0"/>
            <a:chExt cx="2628000" cy="577627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0098045-08E9-89F1-C3D3-32B1915411B0}"/>
                </a:ext>
              </a:extLst>
            </p:cNvPr>
            <p:cNvSpPr txBox="1"/>
            <p:nvPr userDrawn="1"/>
          </p:nvSpPr>
          <p:spPr bwMode="auto"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Zu Gunsten der Barrierefreiheit </a:t>
              </a:r>
              <a:br>
                <a:rPr lang="de-CH" sz="1200" noProof="1"/>
              </a:br>
              <a:r>
                <a:rPr lang="de-CH" sz="1200" noProof="1"/>
                <a:t>dürfen ausschliesslich </a:t>
              </a:r>
              <a:br>
                <a:rPr lang="de-CH" sz="1200" noProof="1"/>
              </a:br>
              <a:r>
                <a:rPr lang="de-CH" sz="1200" noProof="1"/>
                <a:t>diese Farbkombinationen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verwendet werden.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4A02CED-67E3-A866-2DF3-0900F4333FDF}"/>
                </a:ext>
              </a:extLst>
            </p:cNvPr>
            <p:cNvGrpSpPr/>
            <p:nvPr userDrawn="1"/>
          </p:nvGrpSpPr>
          <p:grpSpPr bwMode="auto">
            <a:xfrm>
              <a:off x="12516000" y="836613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6633BBA-D8ED-7928-F795-BD5CD4D1816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93E9943-C24A-915B-29C9-092D9BDDDF86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8A24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08188F26-0335-E681-FCEF-EBF62FBE74FB}"/>
                </a:ext>
              </a:extLst>
            </p:cNvPr>
            <p:cNvGrpSpPr/>
            <p:nvPr userDrawn="1"/>
          </p:nvGrpSpPr>
          <p:grpSpPr bwMode="auto">
            <a:xfrm>
              <a:off x="13992000" y="836613"/>
              <a:ext cx="1152000" cy="324000"/>
              <a:chOff x="12503944" y="0"/>
              <a:chExt cx="1152000" cy="324000"/>
            </a:xfrm>
            <a:solidFill>
              <a:srgbClr val="8A249E"/>
            </a:solidFill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EA9797E-9588-8F22-D393-0143A1E43043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43AA479C-9A42-7A1A-858E-1C959DCA474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E621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Koralle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DF330C3-7EC1-6E0E-4688-2EBC6764ED70}"/>
                </a:ext>
              </a:extLst>
            </p:cNvPr>
            <p:cNvGrpSpPr/>
            <p:nvPr userDrawn="1"/>
          </p:nvGrpSpPr>
          <p:grpSpPr bwMode="auto">
            <a:xfrm>
              <a:off x="12516000" y="1253332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7C492423-B8A9-BF46-0966-0344F91D0AC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5DC2B19D-0315-D090-0804-20AF049AD11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B9E369A-349F-B093-CB2D-247D5C68B999}"/>
                </a:ext>
              </a:extLst>
            </p:cNvPr>
            <p:cNvGrpSpPr/>
            <p:nvPr userDrawn="1"/>
          </p:nvGrpSpPr>
          <p:grpSpPr bwMode="auto">
            <a:xfrm>
              <a:off x="13992000" y="1253332"/>
              <a:ext cx="1152000" cy="324000"/>
              <a:chOff x="12503944" y="0"/>
              <a:chExt cx="1152000" cy="324000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C116494C-E4CE-EE34-A4D4-7D56FE71E02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66B6FE29-A97C-5C54-6976-1A29C33E64A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id="{3FEE3D2A-45C3-99C7-DE78-714E4EB765EE}"/>
                </a:ext>
              </a:extLst>
            </p:cNvPr>
            <p:cNvGrpSpPr/>
            <p:nvPr userDrawn="1"/>
          </p:nvGrpSpPr>
          <p:grpSpPr bwMode="auto">
            <a:xfrm>
              <a:off x="12516000" y="1673226"/>
              <a:ext cx="1152000" cy="324000"/>
              <a:chOff x="12516000" y="836613"/>
              <a:chExt cx="1152000" cy="324000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6769CA8B-FF46-D992-CDF8-861D4AF6ACC2}"/>
                  </a:ext>
                </a:extLst>
              </p:cNvPr>
              <p:cNvSpPr/>
              <p:nvPr userDrawn="1"/>
            </p:nvSpPr>
            <p:spPr bwMode="auto">
              <a:xfrm>
                <a:off x="12516000" y="836613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126BDE70-E904-C3BA-C86E-E49847E0748F}"/>
                  </a:ext>
                </a:extLst>
              </p:cNvPr>
              <p:cNvSpPr/>
              <p:nvPr userDrawn="1"/>
            </p:nvSpPr>
            <p:spPr bwMode="auto">
              <a:xfrm>
                <a:off x="13092000" y="836613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FBB6C2A1-375C-45D1-108D-C942A43EA31C}"/>
                </a:ext>
              </a:extLst>
            </p:cNvPr>
            <p:cNvGrpSpPr/>
            <p:nvPr userDrawn="1"/>
          </p:nvGrpSpPr>
          <p:grpSpPr bwMode="auto">
            <a:xfrm>
              <a:off x="13992000" y="1673226"/>
              <a:ext cx="1152000" cy="324000"/>
              <a:chOff x="12503944" y="0"/>
              <a:chExt cx="1152000" cy="324000"/>
            </a:xfrm>
          </p:grpSpPr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2977CD7C-99B6-533F-9E30-792B4BB746E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72A396D5-A89A-26CE-1A43-FD97FDE599A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955F8001-A4BA-D957-2054-70297F49CF6B}"/>
                </a:ext>
              </a:extLst>
            </p:cNvPr>
            <p:cNvGrpSpPr/>
            <p:nvPr userDrawn="1"/>
          </p:nvGrpSpPr>
          <p:grpSpPr bwMode="auto">
            <a:xfrm>
              <a:off x="12516000" y="2093120"/>
              <a:ext cx="1152000" cy="324000"/>
              <a:chOff x="12503944" y="0"/>
              <a:chExt cx="1152000" cy="324000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2C74493-0B09-3091-CD8E-839EDE79326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F3E3EAD6-4E03-D8D0-8487-AA2B1694977C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A69BB67A-7C9D-107A-2D71-5DE69BF7A948}"/>
                </a:ext>
              </a:extLst>
            </p:cNvPr>
            <p:cNvGrpSpPr/>
            <p:nvPr userDrawn="1"/>
          </p:nvGrpSpPr>
          <p:grpSpPr bwMode="auto">
            <a:xfrm>
              <a:off x="13992000" y="2093120"/>
              <a:ext cx="1152000" cy="324000"/>
              <a:chOff x="12503944" y="0"/>
              <a:chExt cx="1152000" cy="324000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5AF4EF14-282D-1DE1-895B-B6624811D6B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F76B0DB7-DE96-652C-AFFE-A9CF69AE8EA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0DFD1337-79B0-8628-083F-07E54814FAE3}"/>
                </a:ext>
              </a:extLst>
            </p:cNvPr>
            <p:cNvGrpSpPr/>
            <p:nvPr userDrawn="1"/>
          </p:nvGrpSpPr>
          <p:grpSpPr bwMode="auto">
            <a:xfrm>
              <a:off x="12516000" y="2513014"/>
              <a:ext cx="1152000" cy="324000"/>
              <a:chOff x="12503944" y="0"/>
              <a:chExt cx="1152000" cy="324000"/>
            </a:xfrm>
          </p:grpSpPr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F8D0631A-308E-8F38-A728-9EAB8CD80ED3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1395B9A2-C0C4-B6B1-8A4B-6CFDB4D8F552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B729C98-7E5E-D08C-C6EC-BD766717FD89}"/>
                </a:ext>
              </a:extLst>
            </p:cNvPr>
            <p:cNvGrpSpPr/>
            <p:nvPr userDrawn="1"/>
          </p:nvGrpSpPr>
          <p:grpSpPr bwMode="auto">
            <a:xfrm>
              <a:off x="13992000" y="2513014"/>
              <a:ext cx="1152000" cy="324000"/>
              <a:chOff x="12503944" y="0"/>
              <a:chExt cx="1152000" cy="324000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5314440D-C280-8DE0-1C25-FBC89C21DBB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046FD72F-84B4-6FEB-5E6A-677A2750F8C8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0C87C739-CBDA-D712-03C8-FF2DF850E543}"/>
                </a:ext>
              </a:extLst>
            </p:cNvPr>
            <p:cNvGrpSpPr/>
            <p:nvPr userDrawn="1"/>
          </p:nvGrpSpPr>
          <p:grpSpPr bwMode="auto">
            <a:xfrm>
              <a:off x="12516000" y="2932908"/>
              <a:ext cx="1152000" cy="324000"/>
              <a:chOff x="12503944" y="0"/>
              <a:chExt cx="1152000" cy="324000"/>
            </a:xfrm>
          </p:grpSpPr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84383F8E-8BEB-DC65-F4E4-2E47E819801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3F176DF2-59CB-9456-A8DA-406093B5AC8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B454879F-97FF-0B52-4F35-6D540C5004D7}"/>
                </a:ext>
              </a:extLst>
            </p:cNvPr>
            <p:cNvGrpSpPr/>
            <p:nvPr userDrawn="1"/>
          </p:nvGrpSpPr>
          <p:grpSpPr bwMode="auto">
            <a:xfrm>
              <a:off x="13992000" y="2932908"/>
              <a:ext cx="1152000" cy="324000"/>
              <a:chOff x="12503944" y="0"/>
              <a:chExt cx="1152000" cy="324000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4591EFBD-3319-FA36-867C-0A9FF870BEE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A5029C20-A152-A47B-A5B0-90503E35D804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5A21DC48-8C67-28A2-5E15-95D2B1B78466}"/>
                </a:ext>
              </a:extLst>
            </p:cNvPr>
            <p:cNvGrpSpPr/>
            <p:nvPr userDrawn="1"/>
          </p:nvGrpSpPr>
          <p:grpSpPr bwMode="auto">
            <a:xfrm>
              <a:off x="12516000" y="3352802"/>
              <a:ext cx="1152000" cy="324000"/>
              <a:chOff x="12503944" y="0"/>
              <a:chExt cx="1152000" cy="324000"/>
            </a:xfrm>
          </p:grpSpPr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B69D5D50-A9B7-3850-7149-26507667E7A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02A04893-FD16-FA05-39C6-8A45148E651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E38B7A06-A37E-D066-9424-9FC1BFB1B327}"/>
                </a:ext>
              </a:extLst>
            </p:cNvPr>
            <p:cNvGrpSpPr/>
            <p:nvPr userDrawn="1"/>
          </p:nvGrpSpPr>
          <p:grpSpPr bwMode="auto">
            <a:xfrm>
              <a:off x="13992000" y="3352802"/>
              <a:ext cx="1152000" cy="324000"/>
              <a:chOff x="12503944" y="0"/>
              <a:chExt cx="1152000" cy="324000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C5D2D8ED-74A3-A1F8-67BF-FAA9F8CC82BF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4CE95A76-8002-397C-CA58-C9C50D9AC638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37716388-7518-5284-86E8-773D9F26CC60}"/>
                </a:ext>
              </a:extLst>
            </p:cNvPr>
            <p:cNvGrpSpPr/>
            <p:nvPr userDrawn="1"/>
          </p:nvGrpSpPr>
          <p:grpSpPr bwMode="auto">
            <a:xfrm>
              <a:off x="12516000" y="3772696"/>
              <a:ext cx="1152000" cy="324000"/>
              <a:chOff x="12503944" y="0"/>
              <a:chExt cx="1152000" cy="324000"/>
            </a:xfrm>
          </p:grpSpPr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22A0789A-FAE5-45B6-26CF-30301A6B253F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97B18F47-872C-A101-6707-B336FF4B8FC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0B9017E1-CED3-CC4B-5762-057C7E0BA684}"/>
                </a:ext>
              </a:extLst>
            </p:cNvPr>
            <p:cNvGrpSpPr/>
            <p:nvPr userDrawn="1"/>
          </p:nvGrpSpPr>
          <p:grpSpPr bwMode="auto">
            <a:xfrm>
              <a:off x="13992000" y="3772696"/>
              <a:ext cx="1152000" cy="324000"/>
              <a:chOff x="12503944" y="0"/>
              <a:chExt cx="1152000" cy="324000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62AE2A70-9207-C118-7E59-DC3D0BEE075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B7197979-D493-C1DD-B45B-A5B84B4D557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3E5D292A-DCB3-4E03-38DB-819661FEAD58}"/>
                </a:ext>
              </a:extLst>
            </p:cNvPr>
            <p:cNvGrpSpPr/>
            <p:nvPr userDrawn="1"/>
          </p:nvGrpSpPr>
          <p:grpSpPr bwMode="auto">
            <a:xfrm>
              <a:off x="13992000" y="4192590"/>
              <a:ext cx="1152000" cy="324000"/>
              <a:chOff x="12503944" y="0"/>
              <a:chExt cx="1152000" cy="324000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0A9CB174-3BCF-F1B2-3634-6FEAAFBAEA0E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4E02B034-AB98-B00E-EB80-DC51252ADC2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55A2F307-60BC-D6B7-E3FD-4E93DE71A9DA}"/>
                </a:ext>
              </a:extLst>
            </p:cNvPr>
            <p:cNvGrpSpPr/>
            <p:nvPr userDrawn="1"/>
          </p:nvGrpSpPr>
          <p:grpSpPr bwMode="auto">
            <a:xfrm>
              <a:off x="13992000" y="4612484"/>
              <a:ext cx="1152000" cy="324000"/>
              <a:chOff x="12503944" y="0"/>
              <a:chExt cx="1152000" cy="324000"/>
            </a:xfrm>
          </p:grpSpPr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AD117F92-7574-5DEA-25F3-EA185D39C206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DFE151AD-EEFF-45BC-537C-173B080B018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CE09ECB0-3C67-A8E0-804F-4476682C8955}"/>
                </a:ext>
              </a:extLst>
            </p:cNvPr>
            <p:cNvGrpSpPr/>
            <p:nvPr userDrawn="1"/>
          </p:nvGrpSpPr>
          <p:grpSpPr bwMode="auto">
            <a:xfrm>
              <a:off x="13992000" y="5032378"/>
              <a:ext cx="1152000" cy="324000"/>
              <a:chOff x="12503944" y="0"/>
              <a:chExt cx="1152000" cy="324000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44156331-F699-D8A7-2757-8CD79D3F6E88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F061597F-F377-D0B2-5ABB-8EB90C8C63CA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2C27C6C8-FF85-2B03-AA0E-15F4CF36CD19}"/>
                </a:ext>
              </a:extLst>
            </p:cNvPr>
            <p:cNvGrpSpPr/>
            <p:nvPr userDrawn="1"/>
          </p:nvGrpSpPr>
          <p:grpSpPr bwMode="auto">
            <a:xfrm>
              <a:off x="13992000" y="5452272"/>
              <a:ext cx="1152000" cy="324000"/>
              <a:chOff x="12503944" y="0"/>
              <a:chExt cx="1152000" cy="324000"/>
            </a:xfrm>
          </p:grpSpPr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B1CBDF47-8A93-A3C8-338D-62EFE4E11FB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80" name="Rechteck 79">
                <a:extLst>
                  <a:ext uri="{FF2B5EF4-FFF2-40B4-BE49-F238E27FC236}">
                    <a16:creationId xmlns:a16="http://schemas.microsoft.com/office/drawing/2014/main" id="{C4EBBC36-2134-3B05-3BE4-04947CD9C7D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35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pos="3931">
          <p15:clr>
            <a:srgbClr val="000000"/>
          </p15:clr>
        </p15:guide>
        <p15:guide id="4" pos="4974">
          <p15:clr>
            <a:srgbClr val="000000"/>
          </p15:clr>
        </p15:guide>
        <p15:guide id="5" pos="5155">
          <p15:clr>
            <a:srgbClr val="000000"/>
          </p15:clr>
        </p15:guide>
        <p15:guide id="6" pos="6199">
          <p15:clr>
            <a:srgbClr val="000000"/>
          </p15:clr>
        </p15:guide>
        <p15:guide id="7" pos="6380">
          <p15:clr>
            <a:srgbClr val="000000"/>
          </p15:clr>
        </p15:guide>
        <p15:guide id="8" pos="7423">
          <p15:clr>
            <a:srgbClr val="000000"/>
          </p15:clr>
        </p15:guide>
        <p15:guide id="9" pos="3749">
          <p15:clr>
            <a:srgbClr val="000000"/>
          </p15:clr>
        </p15:guide>
        <p15:guide id="10" pos="2706">
          <p15:clr>
            <a:srgbClr val="000000"/>
          </p15:clr>
        </p15:guide>
        <p15:guide id="11" pos="2525">
          <p15:clr>
            <a:srgbClr val="000000"/>
          </p15:clr>
        </p15:guide>
        <p15:guide id="12" pos="1481">
          <p15:clr>
            <a:srgbClr val="000000"/>
          </p15:clr>
        </p15:guide>
        <p15:guide id="13" pos="1300">
          <p15:clr>
            <a:srgbClr val="000000"/>
          </p15:clr>
        </p15:guide>
        <p15:guide id="14" pos="257">
          <p15:clr>
            <a:srgbClr val="000000"/>
          </p15:clr>
        </p15:guide>
        <p15:guide id="16" orient="horz" pos="1616">
          <p15:clr>
            <a:srgbClr val="000000"/>
          </p15:clr>
        </p15:guide>
        <p15:guide id="17" orient="horz" pos="1071">
          <p15:clr>
            <a:srgbClr val="000000"/>
          </p15:clr>
        </p15:guide>
        <p15:guide id="18" orient="horz" pos="2704">
          <p15:clr>
            <a:srgbClr val="000000"/>
          </p15:clr>
        </p15:guide>
        <p15:guide id="19" orient="horz" pos="3249">
          <p15:clr>
            <a:srgbClr val="000000"/>
          </p15:clr>
        </p15:guide>
        <p15:guide id="20" orient="horz" pos="3793">
          <p15:clr>
            <a:srgbClr val="000000"/>
          </p15:clr>
        </p15:guide>
        <p15:guide id="21" orient="horz" pos="527">
          <p15:clr>
            <a:srgbClr val="00000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">
            <a:extLst>
              <a:ext uri="{FF2B5EF4-FFF2-40B4-BE49-F238E27FC236}">
                <a16:creationId xmlns:a16="http://schemas.microsoft.com/office/drawing/2014/main" id="{354F15AF-D67D-54A8-9246-5C9F346655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4253C28-417E-62CE-BF12-B5F66FF3B80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0348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Vid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2BBF52-AE95-307F-4573-5A82524A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4833938"/>
            <a:ext cx="5543550" cy="1080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4" name="Medienplatzhalter 13">
            <a:extLst>
              <a:ext uri="{FF2B5EF4-FFF2-40B4-BE49-F238E27FC236}">
                <a16:creationId xmlns:a16="http://schemas.microsoft.com/office/drawing/2014/main" id="{6ED34381-D1AE-BB18-0DB2-B4A99BB40B09}"/>
              </a:ext>
            </a:extLst>
          </p:cNvPr>
          <p:cNvSpPr>
            <a:spLocks noGrp="1" noChangeAspect="1"/>
          </p:cNvSpPr>
          <p:nvPr>
            <p:ph type="media" sz="quarter" idx="19"/>
          </p:nvPr>
        </p:nvSpPr>
        <p:spPr>
          <a:xfrm>
            <a:off x="407988" y="1628775"/>
            <a:ext cx="5543550" cy="3121025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3E066BA4-FBC8-E2EE-2D88-7AB9BF7A19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0464" y="4833938"/>
            <a:ext cx="5543550" cy="1080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6" name="Medienplatzhalter 13">
            <a:extLst>
              <a:ext uri="{FF2B5EF4-FFF2-40B4-BE49-F238E27FC236}">
                <a16:creationId xmlns:a16="http://schemas.microsoft.com/office/drawing/2014/main" id="{F655F843-7794-7558-3F2A-37A96FD2423B}"/>
              </a:ext>
            </a:extLst>
          </p:cNvPr>
          <p:cNvSpPr>
            <a:spLocks noGrp="1" noChangeAspect="1"/>
          </p:cNvSpPr>
          <p:nvPr>
            <p:ph type="media" sz="quarter" idx="21"/>
          </p:nvPr>
        </p:nvSpPr>
        <p:spPr>
          <a:xfrm>
            <a:off x="6240465" y="1628775"/>
            <a:ext cx="5543550" cy="3121025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28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5 Vid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5473D30-FB2A-8040-D7A5-B45535F15A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988" y="5300663"/>
            <a:ext cx="2026800" cy="6132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0" name="Medienplatzhalter 13">
            <a:extLst>
              <a:ext uri="{FF2B5EF4-FFF2-40B4-BE49-F238E27FC236}">
                <a16:creationId xmlns:a16="http://schemas.microsoft.com/office/drawing/2014/main" id="{B3506CA0-EC87-9A04-CF85-2B4AAA197309}"/>
              </a:ext>
            </a:extLst>
          </p:cNvPr>
          <p:cNvSpPr>
            <a:spLocks noGrp="1"/>
          </p:cNvSpPr>
          <p:nvPr>
            <p:ph type="media" sz="quarter" idx="23"/>
          </p:nvPr>
        </p:nvSpPr>
        <p:spPr>
          <a:xfrm>
            <a:off x="407986" y="1628775"/>
            <a:ext cx="2026800" cy="3600000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14EF304-E46A-1456-74A8-8D57AC0B0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0350"/>
            <a:ext cx="11376026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21" name="Medienplatzhalter 13">
            <a:extLst>
              <a:ext uri="{FF2B5EF4-FFF2-40B4-BE49-F238E27FC236}">
                <a16:creationId xmlns:a16="http://schemas.microsoft.com/office/drawing/2014/main" id="{50326B05-53DD-93B4-19C6-613966A5B443}"/>
              </a:ext>
            </a:extLst>
          </p:cNvPr>
          <p:cNvSpPr>
            <a:spLocks noGrp="1"/>
          </p:cNvSpPr>
          <p:nvPr>
            <p:ph type="media" sz="quarter" idx="24"/>
          </p:nvPr>
        </p:nvSpPr>
        <p:spPr>
          <a:xfrm>
            <a:off x="2745293" y="1628775"/>
            <a:ext cx="2026800" cy="3600450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22" name="Medienplatzhalter 13">
            <a:extLst>
              <a:ext uri="{FF2B5EF4-FFF2-40B4-BE49-F238E27FC236}">
                <a16:creationId xmlns:a16="http://schemas.microsoft.com/office/drawing/2014/main" id="{727F98D0-3458-D710-EBA0-073871D0661C}"/>
              </a:ext>
            </a:extLst>
          </p:cNvPr>
          <p:cNvSpPr>
            <a:spLocks noGrp="1"/>
          </p:cNvSpPr>
          <p:nvPr>
            <p:ph type="media" sz="quarter" idx="25"/>
          </p:nvPr>
        </p:nvSpPr>
        <p:spPr>
          <a:xfrm>
            <a:off x="5082600" y="1628775"/>
            <a:ext cx="2026800" cy="3600450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23" name="Medienplatzhalter 13">
            <a:extLst>
              <a:ext uri="{FF2B5EF4-FFF2-40B4-BE49-F238E27FC236}">
                <a16:creationId xmlns:a16="http://schemas.microsoft.com/office/drawing/2014/main" id="{F4EC77E5-83DF-5B2C-2E7E-7A3E42B77BDF}"/>
              </a:ext>
            </a:extLst>
          </p:cNvPr>
          <p:cNvSpPr>
            <a:spLocks noGrp="1"/>
          </p:cNvSpPr>
          <p:nvPr>
            <p:ph type="media" sz="quarter" idx="26"/>
          </p:nvPr>
        </p:nvSpPr>
        <p:spPr>
          <a:xfrm>
            <a:off x="7419907" y="1628775"/>
            <a:ext cx="2026800" cy="3600450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24" name="Medienplatzhalter 13">
            <a:extLst>
              <a:ext uri="{FF2B5EF4-FFF2-40B4-BE49-F238E27FC236}">
                <a16:creationId xmlns:a16="http://schemas.microsoft.com/office/drawing/2014/main" id="{77F4C9CD-0291-49C9-88FE-AAE70BBBCE4B}"/>
              </a:ext>
            </a:extLst>
          </p:cNvPr>
          <p:cNvSpPr>
            <a:spLocks noGrp="1"/>
          </p:cNvSpPr>
          <p:nvPr>
            <p:ph type="media" sz="quarter" idx="27"/>
          </p:nvPr>
        </p:nvSpPr>
        <p:spPr>
          <a:xfrm>
            <a:off x="9757214" y="1628775"/>
            <a:ext cx="2026800" cy="3600450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C36525B4-BB52-19FB-05F3-30BEDB53D8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745295" y="5300663"/>
            <a:ext cx="2026800" cy="6132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573255A6-8118-89E5-252F-EA71869C7E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602" y="5300663"/>
            <a:ext cx="2026800" cy="6132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58EDBBB2-1E70-F5F6-EC69-C97EA61785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19909" y="5300663"/>
            <a:ext cx="2026800" cy="6132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3F442E1F-44BD-FA11-2000-E37D4F62D7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57214" y="5300663"/>
            <a:ext cx="2026800" cy="613275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</p:spTree>
    <p:extLst>
      <p:ext uri="{BB962C8B-B14F-4D97-AF65-F5344CB8AC3E}">
        <p14:creationId xmlns:p14="http://schemas.microsoft.com/office/powerpoint/2010/main" val="9569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3" orient="horz" pos="3294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6 Vide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2BBF52-AE95-307F-4573-5A82524A0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3716338"/>
            <a:ext cx="3600450" cy="252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4" name="Medienplatzhalter 13">
            <a:extLst>
              <a:ext uri="{FF2B5EF4-FFF2-40B4-BE49-F238E27FC236}">
                <a16:creationId xmlns:a16="http://schemas.microsoft.com/office/drawing/2014/main" id="{6ED34381-D1AE-BB18-0DB2-B4A99BB40B09}"/>
              </a:ext>
            </a:extLst>
          </p:cNvPr>
          <p:cNvSpPr>
            <a:spLocks noGrp="1" noChangeAspect="1"/>
          </p:cNvSpPr>
          <p:nvPr>
            <p:ph type="media" sz="quarter" idx="19"/>
          </p:nvPr>
        </p:nvSpPr>
        <p:spPr>
          <a:xfrm>
            <a:off x="407988" y="1628775"/>
            <a:ext cx="3600450" cy="2027057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5DEC8281-1B23-30A5-3B95-FC1BD05317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5768" y="3716338"/>
            <a:ext cx="3600450" cy="252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9" name="Medienplatzhalter 13">
            <a:extLst>
              <a:ext uri="{FF2B5EF4-FFF2-40B4-BE49-F238E27FC236}">
                <a16:creationId xmlns:a16="http://schemas.microsoft.com/office/drawing/2014/main" id="{0BAAD236-16EB-E8AE-9F65-0EE73D6A6F88}"/>
              </a:ext>
            </a:extLst>
          </p:cNvPr>
          <p:cNvSpPr>
            <a:spLocks noGrp="1" noChangeAspect="1"/>
          </p:cNvSpPr>
          <p:nvPr>
            <p:ph type="media" sz="quarter" idx="21"/>
          </p:nvPr>
        </p:nvSpPr>
        <p:spPr>
          <a:xfrm>
            <a:off x="4295769" y="1628775"/>
            <a:ext cx="3600450" cy="2027057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7A517130-D6F0-150F-0501-E2B01F025F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549" y="3716338"/>
            <a:ext cx="3600450" cy="252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1" name="Medienplatzhalter 13">
            <a:extLst>
              <a:ext uri="{FF2B5EF4-FFF2-40B4-BE49-F238E27FC236}">
                <a16:creationId xmlns:a16="http://schemas.microsoft.com/office/drawing/2014/main" id="{40185B35-F37A-EE92-F06F-3E881435C5BA}"/>
              </a:ext>
            </a:extLst>
          </p:cNvPr>
          <p:cNvSpPr>
            <a:spLocks noGrp="1" noChangeAspect="1"/>
          </p:cNvSpPr>
          <p:nvPr>
            <p:ph type="media" sz="quarter" idx="23"/>
          </p:nvPr>
        </p:nvSpPr>
        <p:spPr>
          <a:xfrm>
            <a:off x="8183550" y="1628775"/>
            <a:ext cx="3600450" cy="2027057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8C1334AA-AFD3-5595-C363-C95E9372F9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8000" y="6097489"/>
            <a:ext cx="3600450" cy="252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3" name="Medienplatzhalter 13">
            <a:extLst>
              <a:ext uri="{FF2B5EF4-FFF2-40B4-BE49-F238E27FC236}">
                <a16:creationId xmlns:a16="http://schemas.microsoft.com/office/drawing/2014/main" id="{29D84491-F293-5F94-94F9-29CBD6449FBC}"/>
              </a:ext>
            </a:extLst>
          </p:cNvPr>
          <p:cNvSpPr>
            <a:spLocks noGrp="1" noChangeAspect="1"/>
          </p:cNvSpPr>
          <p:nvPr>
            <p:ph type="media" sz="quarter" idx="25"/>
          </p:nvPr>
        </p:nvSpPr>
        <p:spPr>
          <a:xfrm>
            <a:off x="408001" y="4009926"/>
            <a:ext cx="3600450" cy="2027057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4FA8A739-211C-7480-228F-55326C127E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5781" y="6097489"/>
            <a:ext cx="3600450" cy="252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18" name="Medienplatzhalter 13">
            <a:extLst>
              <a:ext uri="{FF2B5EF4-FFF2-40B4-BE49-F238E27FC236}">
                <a16:creationId xmlns:a16="http://schemas.microsoft.com/office/drawing/2014/main" id="{CD2CC4E2-48D7-DB38-F4E3-376BE38C6591}"/>
              </a:ext>
            </a:extLst>
          </p:cNvPr>
          <p:cNvSpPr>
            <a:spLocks noGrp="1" noChangeAspect="1"/>
          </p:cNvSpPr>
          <p:nvPr>
            <p:ph type="media" sz="quarter" idx="27"/>
          </p:nvPr>
        </p:nvSpPr>
        <p:spPr>
          <a:xfrm>
            <a:off x="4295782" y="4009926"/>
            <a:ext cx="3600450" cy="2027057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76528548-E353-3380-D4B5-1B4FB28330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3562" y="6097489"/>
            <a:ext cx="3600450" cy="252000"/>
          </a:xfrm>
        </p:spPr>
        <p:txBody>
          <a:bodyPr/>
          <a:lstStyle>
            <a:lvl1pPr marL="0" indent="0">
              <a:buNone/>
              <a:defRPr sz="1500"/>
            </a:lvl1pPr>
            <a:lvl2pPr marL="180000" indent="0">
              <a:buNone/>
              <a:defRPr sz="1500"/>
            </a:lvl2pPr>
            <a:lvl3pPr marL="360000" indent="0">
              <a:buNone/>
              <a:defRPr sz="1500"/>
            </a:lvl3pPr>
            <a:lvl4pPr marL="540000" indent="0">
              <a:buNone/>
              <a:defRPr sz="1500"/>
            </a:lvl4pPr>
            <a:lvl5pPr marL="720000" indent="0">
              <a:buNone/>
              <a:defRPr sz="1500"/>
            </a:lvl5pPr>
          </a:lstStyle>
          <a:p>
            <a:pPr lvl="0"/>
            <a:r>
              <a:rPr lang="de-CH"/>
              <a:t>Legende hinzufügen</a:t>
            </a:r>
          </a:p>
        </p:txBody>
      </p:sp>
      <p:sp>
        <p:nvSpPr>
          <p:cNvPr id="20" name="Medienplatzhalter 13">
            <a:extLst>
              <a:ext uri="{FF2B5EF4-FFF2-40B4-BE49-F238E27FC236}">
                <a16:creationId xmlns:a16="http://schemas.microsoft.com/office/drawing/2014/main" id="{0748EAD8-122E-D4A4-B25E-6CE618E07B5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8183563" y="4009926"/>
            <a:ext cx="3600450" cy="2027057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3D3D922-C1DF-00C6-8CA8-0C461BD8008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F8FD31D0-9921-F1BC-132D-BE5F5A9F38E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402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orient="horz" pos="2296" userDrawn="1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dienplatzhalter 13">
            <a:extLst>
              <a:ext uri="{FF2B5EF4-FFF2-40B4-BE49-F238E27FC236}">
                <a16:creationId xmlns:a16="http://schemas.microsoft.com/office/drawing/2014/main" id="{6ED34381-D1AE-BB18-0DB2-B4A99BB40B09}"/>
              </a:ext>
            </a:extLst>
          </p:cNvPr>
          <p:cNvSpPr>
            <a:spLocks noGrp="1" noChangeAspect="1"/>
          </p:cNvSpPr>
          <p:nvPr>
            <p:ph type="media" sz="quarter" idx="19"/>
          </p:nvPr>
        </p:nvSpPr>
        <p:spPr>
          <a:xfrm>
            <a:off x="0" y="0"/>
            <a:ext cx="12192000" cy="6858000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8333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457E301D-E1E5-A3BE-1F95-C5F6378697F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7988" y="1557338"/>
            <a:ext cx="11376025" cy="435610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de-DE"/>
              <a:t>Diagramm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7135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CE8B9B37-F32D-82A0-6F61-05FA435D6EB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7988" y="1628775"/>
            <a:ext cx="11376025" cy="4284663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1153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F975A0-41A4-8AD0-7E94-96D027C62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064B9D-9803-51F7-38FA-C33E9F7FF6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96A4B3-7696-681B-2BC8-52228432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1176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395F99-6153-C27E-C2F8-B77463599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38F756-697B-7018-29B6-F66509D31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51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he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38F756-697B-7018-29B6-F66509D31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59C1730-4C19-6280-8779-5CE7D0A884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9" y="883725"/>
            <a:ext cx="3600450" cy="5029714"/>
          </a:xfrm>
        </p:spPr>
        <p:txBody>
          <a:bodyPr/>
          <a:lstStyle>
            <a:lvl1pPr marL="0" indent="0">
              <a:lnSpc>
                <a:spcPct val="107000"/>
              </a:lnSpc>
              <a:buNone/>
              <a:defRPr sz="900"/>
            </a:lvl1pPr>
            <a:lvl2pPr marL="180000" indent="0">
              <a:lnSpc>
                <a:spcPct val="107000"/>
              </a:lnSpc>
              <a:buNone/>
              <a:defRPr sz="900"/>
            </a:lvl2pPr>
            <a:lvl3pPr marL="360000" indent="0">
              <a:lnSpc>
                <a:spcPct val="107000"/>
              </a:lnSpc>
              <a:buNone/>
              <a:defRPr sz="900"/>
            </a:lvl3pPr>
            <a:lvl4pPr marL="540000" indent="0">
              <a:lnSpc>
                <a:spcPct val="107000"/>
              </a:lnSpc>
              <a:buNone/>
              <a:defRPr sz="900"/>
            </a:lvl4pPr>
            <a:lvl5pPr marL="720000" indent="0">
              <a:lnSpc>
                <a:spcPct val="107000"/>
              </a:lnSpc>
              <a:buNone/>
              <a:defRPr sz="900"/>
            </a:lvl5pPr>
          </a:lstStyle>
          <a:p>
            <a:pPr lvl="0"/>
            <a:r>
              <a:rPr lang="de-CH" noProof="1"/>
              <a:t>Organisationseinheit, Adresse und Kontaktdaten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F0FFA6-C80A-D2AA-36F8-0D827D090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9" y="736601"/>
            <a:ext cx="3600000" cy="144000"/>
          </a:xfrm>
        </p:spPr>
        <p:txBody>
          <a:bodyPr/>
          <a:lstStyle>
            <a:lvl1pPr>
              <a:defRPr lang="de-CH" sz="9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CH" err="1"/>
              <a:t>Departementsname</a:t>
            </a:r>
            <a:r>
              <a:rPr lang="de-CH"/>
              <a:t> hinzufügen</a:t>
            </a:r>
          </a:p>
        </p:txBody>
      </p:sp>
      <p:sp>
        <p:nvSpPr>
          <p:cNvPr id="8" name="ZHAW">
            <a:extLst>
              <a:ext uri="{FF2B5EF4-FFF2-40B4-BE49-F238E27FC236}">
                <a16:creationId xmlns:a16="http://schemas.microsoft.com/office/drawing/2014/main" id="{154B8393-179C-8341-BA0F-5AD2AFC324ED}"/>
              </a:ext>
            </a:extLst>
          </p:cNvPr>
          <p:cNvSpPr txBox="1"/>
          <p:nvPr userDrawn="1"/>
        </p:nvSpPr>
        <p:spPr>
          <a:xfrm>
            <a:off x="407988" y="343385"/>
            <a:ext cx="3600450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7000"/>
              </a:lnSpc>
            </a:pPr>
            <a:r>
              <a:rPr lang="de-CH" sz="900"/>
              <a:t>Zürcher </a:t>
            </a:r>
            <a:r>
              <a:rPr lang="de-CH" sz="900" noProof="1"/>
              <a:t>Hochschule</a:t>
            </a:r>
            <a:r>
              <a:rPr lang="de-CH" sz="900"/>
              <a:t> für </a:t>
            </a:r>
          </a:p>
          <a:p>
            <a:pPr>
              <a:lnSpc>
                <a:spcPct val="107000"/>
              </a:lnSpc>
            </a:pPr>
            <a:r>
              <a:rPr lang="de-CH" sz="900"/>
              <a:t>Angewandte Wissenschaften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C2B74CC-847A-5C28-9488-F18E19BF58D4}"/>
              </a:ext>
            </a:extLst>
          </p:cNvPr>
          <p:cNvGrpSpPr/>
          <p:nvPr userDrawn="1"/>
        </p:nvGrpSpPr>
        <p:grpSpPr>
          <a:xfrm>
            <a:off x="12516000" y="0"/>
            <a:ext cx="2628000" cy="2837014"/>
            <a:chOff x="12516000" y="0"/>
            <a:chExt cx="2628000" cy="283701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3137303-BA6C-B65E-342C-63151D2443C2}"/>
                </a:ext>
              </a:extLst>
            </p:cNvPr>
            <p:cNvSpPr txBox="1"/>
            <p:nvPr userDrawn="1"/>
          </p:nvSpPr>
          <p:spPr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Als Hintergrund zur </a:t>
              </a:r>
              <a:br>
                <a:rPr lang="de-CH" sz="1200" noProof="1"/>
              </a:br>
              <a:r>
                <a:rPr lang="de-CH" sz="1200" u="sng" noProof="1"/>
                <a:t>schwarzen</a:t>
              </a:r>
              <a:r>
                <a:rPr lang="de-CH" sz="1200" noProof="1"/>
                <a:t> Schrift dürfen ausschliesslich diese 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Farben eingesetzt werden.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1286278-6316-B523-CF8C-F41CC14C96BF}"/>
                </a:ext>
              </a:extLst>
            </p:cNvPr>
            <p:cNvSpPr/>
            <p:nvPr userDrawn="1"/>
          </p:nvSpPr>
          <p:spPr>
            <a:xfrm>
              <a:off x="12516000" y="836613"/>
              <a:ext cx="576000" cy="324000"/>
            </a:xfrm>
            <a:prstGeom prst="rect">
              <a:avLst/>
            </a:prstGeom>
            <a:solidFill>
              <a:srgbClr val="FFB0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Sakura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4231FED-423B-B4C0-B28A-DE2A82C8776D}"/>
                </a:ext>
              </a:extLst>
            </p:cNvPr>
            <p:cNvSpPr/>
            <p:nvPr userDrawn="1"/>
          </p:nvSpPr>
          <p:spPr>
            <a:xfrm>
              <a:off x="12516000" y="1253332"/>
              <a:ext cx="576000" cy="324000"/>
            </a:xfrm>
            <a:prstGeom prst="rect">
              <a:avLst/>
            </a:prstGeom>
            <a:solidFill>
              <a:srgbClr val="FFDC0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800">
                  <a:solidFill>
                    <a:schemeClr val="tx1"/>
                  </a:solidFill>
                </a:rPr>
                <a:t>Yuzu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8C29827-5BBB-774F-EAD7-36FC9C4DA5A2}"/>
                </a:ext>
              </a:extLst>
            </p:cNvPr>
            <p:cNvSpPr/>
            <p:nvPr userDrawn="1"/>
          </p:nvSpPr>
          <p:spPr>
            <a:xfrm>
              <a:off x="12516000" y="1673226"/>
              <a:ext cx="576000" cy="324000"/>
            </a:xfrm>
            <a:prstGeom prst="rect">
              <a:avLst/>
            </a:prstGeom>
            <a:solidFill>
              <a:srgbClr val="A3D0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Gras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9A0DB6F-CA39-D2F6-692C-6606CC5F6A9B}"/>
                </a:ext>
              </a:extLst>
            </p:cNvPr>
            <p:cNvSpPr/>
            <p:nvPr userDrawn="1"/>
          </p:nvSpPr>
          <p:spPr>
            <a:xfrm>
              <a:off x="12516000" y="2093120"/>
              <a:ext cx="576000" cy="324000"/>
            </a:xfrm>
            <a:prstGeom prst="rect">
              <a:avLst/>
            </a:prstGeom>
            <a:solidFill>
              <a:srgbClr val="9ADC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Himmel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7FBB34B-E9BC-D52F-3AE1-2DC54B836397}"/>
                </a:ext>
              </a:extLst>
            </p:cNvPr>
            <p:cNvSpPr/>
            <p:nvPr userDrawn="1"/>
          </p:nvSpPr>
          <p:spPr>
            <a:xfrm>
              <a:off x="12516000" y="2513014"/>
              <a:ext cx="576000" cy="324000"/>
            </a:xfrm>
            <a:prstGeom prst="rect">
              <a:avLst/>
            </a:prstGeom>
            <a:solidFill>
              <a:srgbClr val="FFA7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Honig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146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xtur-Bild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>
            <a:extLst>
              <a:ext uri="{FF2B5EF4-FFF2-40B4-BE49-F238E27FC236}">
                <a16:creationId xmlns:a16="http://schemas.microsoft.com/office/drawing/2014/main" id="{1C065DC2-D27A-3FBA-4467-F2E974DE4F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-1"/>
            <a:ext cx="12192000" cy="3429001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1C85966B-8D01-3888-9F9B-AE8142684A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8183563" y="6251073"/>
            <a:ext cx="3600450" cy="274883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800" b="0" u="none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984282-40F4-0467-6471-F8DE96498263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 bwMode="auto">
          <a:xfrm>
            <a:off x="3684000" y="1017000"/>
            <a:ext cx="4824000" cy="4824000"/>
          </a:xfrm>
          <a:prstGeom prst="ellipse">
            <a:avLst/>
          </a:prstGeom>
          <a:solidFill>
            <a:schemeClr val="bg2"/>
          </a:solidFill>
        </p:spPr>
        <p:txBody>
          <a:bodyPr wrap="square" lIns="0" tIns="0" rIns="0" bIns="0" anchor="ctr" anchorCtr="0">
            <a:noAutofit/>
          </a:bodyPr>
          <a:lstStyle>
            <a:lvl1pPr algn="ctr">
              <a:lnSpc>
                <a:spcPct val="92000"/>
              </a:lnSpc>
              <a:defRPr sz="5000">
                <a:solidFill>
                  <a:srgbClr val="05366C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epartementsname">
            <a:extLst>
              <a:ext uri="{FF2B5EF4-FFF2-40B4-BE49-F238E27FC236}">
                <a16:creationId xmlns:a16="http://schemas.microsoft.com/office/drawing/2014/main" id="{97F8842E-55D5-8E6E-EF2A-94C7EBB9EB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40464" y="512613"/>
            <a:ext cx="5543550" cy="324000"/>
          </a:xfrm>
        </p:spPr>
        <p:txBody>
          <a:bodyPr wrap="square" anchor="t" anchorCtr="0">
            <a:noAutofit/>
          </a:bodyPr>
          <a:lstStyle>
            <a:lvl1pPr marL="0" indent="0" algn="r">
              <a:buNone/>
              <a:defRPr sz="1500" b="1">
                <a:solidFill>
                  <a:srgbClr val="FFFFFF"/>
                </a:solidFill>
              </a:defRPr>
            </a:lvl1pPr>
            <a:lvl2pPr marL="180000" indent="0">
              <a:buNone/>
              <a:defRPr sz="1800">
                <a:solidFill>
                  <a:srgbClr val="9ADCF6"/>
                </a:solidFill>
              </a:defRPr>
            </a:lvl2pPr>
            <a:lvl3pPr marL="360000" indent="0">
              <a:buNone/>
              <a:defRPr sz="1800">
                <a:solidFill>
                  <a:srgbClr val="9ADCF6"/>
                </a:solidFill>
              </a:defRPr>
            </a:lvl3pPr>
            <a:lvl4pPr marL="540000" indent="0">
              <a:buNone/>
              <a:defRPr sz="1800">
                <a:solidFill>
                  <a:srgbClr val="9ADCF6"/>
                </a:solidFill>
              </a:defRPr>
            </a:lvl4pPr>
            <a:lvl5pPr marL="720000" indent="0">
              <a:buNone/>
              <a:defRPr sz="1800">
                <a:solidFill>
                  <a:srgbClr val="9ADCF6"/>
                </a:solidFill>
              </a:defRPr>
            </a:lvl5pPr>
          </a:lstStyle>
          <a:p>
            <a:pPr lvl="0"/>
            <a:r>
              <a:rPr lang="de-CH" err="1"/>
              <a:t>Departementsname</a:t>
            </a:r>
            <a:r>
              <a:rPr lang="de-CH"/>
              <a:t> hinzufügen</a:t>
            </a:r>
          </a:p>
        </p:txBody>
      </p:sp>
      <p:sp>
        <p:nvSpPr>
          <p:cNvPr id="3" name="Textplatzhalter 2" descr="Logo ZHAW">
            <a:extLst>
              <a:ext uri="{FF2B5EF4-FFF2-40B4-BE49-F238E27FC236}">
                <a16:creationId xmlns:a16="http://schemas.microsoft.com/office/drawing/2014/main" id="{9835EC21-4E1A-BFB4-9BFB-0D16B73CFFDA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379292" y="355143"/>
            <a:ext cx="991800" cy="1026000"/>
          </a:xfrm>
          <a:custGeom>
            <a:avLst/>
            <a:gdLst>
              <a:gd name="connsiteX0" fmla="*/ 276287 w 991800"/>
              <a:gd name="connsiteY0" fmla="*/ 822205 h 1026000"/>
              <a:gd name="connsiteX1" fmla="*/ 226697 w 991800"/>
              <a:gd name="connsiteY1" fmla="*/ 843288 h 1026000"/>
              <a:gd name="connsiteX2" fmla="*/ 184191 w 991800"/>
              <a:gd name="connsiteY2" fmla="*/ 850315 h 1026000"/>
              <a:gd name="connsiteX3" fmla="*/ 113349 w 991800"/>
              <a:gd name="connsiteY3" fmla="*/ 899507 h 1026000"/>
              <a:gd name="connsiteX4" fmla="*/ 177107 w 991800"/>
              <a:gd name="connsiteY4" fmla="*/ 948698 h 1026000"/>
              <a:gd name="connsiteX5" fmla="*/ 276287 w 991800"/>
              <a:gd name="connsiteY5" fmla="*/ 864370 h 1026000"/>
              <a:gd name="connsiteX6" fmla="*/ 467562 w 991800"/>
              <a:gd name="connsiteY6" fmla="*/ 604356 h 1026000"/>
              <a:gd name="connsiteX7" fmla="*/ 524237 w 991800"/>
              <a:gd name="connsiteY7" fmla="*/ 639493 h 1026000"/>
              <a:gd name="connsiteX8" fmla="*/ 531321 w 991800"/>
              <a:gd name="connsiteY8" fmla="*/ 653548 h 1026000"/>
              <a:gd name="connsiteX9" fmla="*/ 531321 w 991800"/>
              <a:gd name="connsiteY9" fmla="*/ 660575 h 1026000"/>
              <a:gd name="connsiteX10" fmla="*/ 580911 w 991800"/>
              <a:gd name="connsiteY10" fmla="*/ 871397 h 1026000"/>
              <a:gd name="connsiteX11" fmla="*/ 623417 w 991800"/>
              <a:gd name="connsiteY11" fmla="*/ 681657 h 1026000"/>
              <a:gd name="connsiteX12" fmla="*/ 630501 w 991800"/>
              <a:gd name="connsiteY12" fmla="*/ 660575 h 1026000"/>
              <a:gd name="connsiteX13" fmla="*/ 630501 w 991800"/>
              <a:gd name="connsiteY13" fmla="*/ 646520 h 1026000"/>
              <a:gd name="connsiteX14" fmla="*/ 701344 w 991800"/>
              <a:gd name="connsiteY14" fmla="*/ 604356 h 1026000"/>
              <a:gd name="connsiteX15" fmla="*/ 765102 w 991800"/>
              <a:gd name="connsiteY15" fmla="*/ 646520 h 1026000"/>
              <a:gd name="connsiteX16" fmla="*/ 772187 w 991800"/>
              <a:gd name="connsiteY16" fmla="*/ 653548 h 1026000"/>
              <a:gd name="connsiteX17" fmla="*/ 779271 w 991800"/>
              <a:gd name="connsiteY17" fmla="*/ 681657 h 1026000"/>
              <a:gd name="connsiteX18" fmla="*/ 821777 w 991800"/>
              <a:gd name="connsiteY18" fmla="*/ 871397 h 1026000"/>
              <a:gd name="connsiteX19" fmla="*/ 864282 w 991800"/>
              <a:gd name="connsiteY19" fmla="*/ 660575 h 1026000"/>
              <a:gd name="connsiteX20" fmla="*/ 871367 w 991800"/>
              <a:gd name="connsiteY20" fmla="*/ 646520 h 1026000"/>
              <a:gd name="connsiteX21" fmla="*/ 871367 w 991800"/>
              <a:gd name="connsiteY21" fmla="*/ 639493 h 1026000"/>
              <a:gd name="connsiteX22" fmla="*/ 928041 w 991800"/>
              <a:gd name="connsiteY22" fmla="*/ 604356 h 1026000"/>
              <a:gd name="connsiteX23" fmla="*/ 970547 w 991800"/>
              <a:gd name="connsiteY23" fmla="*/ 625438 h 1026000"/>
              <a:gd name="connsiteX24" fmla="*/ 991799 w 991800"/>
              <a:gd name="connsiteY24" fmla="*/ 660575 h 1026000"/>
              <a:gd name="connsiteX25" fmla="*/ 984715 w 991800"/>
              <a:gd name="connsiteY25" fmla="*/ 667603 h 1026000"/>
              <a:gd name="connsiteX26" fmla="*/ 977631 w 991800"/>
              <a:gd name="connsiteY26" fmla="*/ 702740 h 1026000"/>
              <a:gd name="connsiteX27" fmla="*/ 899704 w 991800"/>
              <a:gd name="connsiteY27" fmla="*/ 962753 h 1026000"/>
              <a:gd name="connsiteX28" fmla="*/ 892619 w 991800"/>
              <a:gd name="connsiteY28" fmla="*/ 976808 h 1026000"/>
              <a:gd name="connsiteX29" fmla="*/ 821777 w 991800"/>
              <a:gd name="connsiteY29" fmla="*/ 1026000 h 1026000"/>
              <a:gd name="connsiteX30" fmla="*/ 750934 w 991800"/>
              <a:gd name="connsiteY30" fmla="*/ 976808 h 1026000"/>
              <a:gd name="connsiteX31" fmla="*/ 743849 w 991800"/>
              <a:gd name="connsiteY31" fmla="*/ 962753 h 1026000"/>
              <a:gd name="connsiteX32" fmla="*/ 701344 w 991800"/>
              <a:gd name="connsiteY32" fmla="*/ 773014 h 1026000"/>
              <a:gd name="connsiteX33" fmla="*/ 651754 w 991800"/>
              <a:gd name="connsiteY33" fmla="*/ 962753 h 1026000"/>
              <a:gd name="connsiteX34" fmla="*/ 644669 w 991800"/>
              <a:gd name="connsiteY34" fmla="*/ 976808 h 1026000"/>
              <a:gd name="connsiteX35" fmla="*/ 573827 w 991800"/>
              <a:gd name="connsiteY35" fmla="*/ 1026000 h 1026000"/>
              <a:gd name="connsiteX36" fmla="*/ 502984 w 991800"/>
              <a:gd name="connsiteY36" fmla="*/ 976808 h 1026000"/>
              <a:gd name="connsiteX37" fmla="*/ 502984 w 991800"/>
              <a:gd name="connsiteY37" fmla="*/ 969781 h 1026000"/>
              <a:gd name="connsiteX38" fmla="*/ 495899 w 991800"/>
              <a:gd name="connsiteY38" fmla="*/ 962753 h 1026000"/>
              <a:gd name="connsiteX39" fmla="*/ 417972 w 991800"/>
              <a:gd name="connsiteY39" fmla="*/ 702740 h 1026000"/>
              <a:gd name="connsiteX40" fmla="*/ 410888 w 991800"/>
              <a:gd name="connsiteY40" fmla="*/ 667603 h 1026000"/>
              <a:gd name="connsiteX41" fmla="*/ 410888 w 991800"/>
              <a:gd name="connsiteY41" fmla="*/ 660575 h 1026000"/>
              <a:gd name="connsiteX42" fmla="*/ 425057 w 991800"/>
              <a:gd name="connsiteY42" fmla="*/ 625438 h 1026000"/>
              <a:gd name="connsiteX43" fmla="*/ 467562 w 991800"/>
              <a:gd name="connsiteY43" fmla="*/ 604356 h 1026000"/>
              <a:gd name="connsiteX44" fmla="*/ 205444 w 991800"/>
              <a:gd name="connsiteY44" fmla="*/ 604356 h 1026000"/>
              <a:gd name="connsiteX45" fmla="*/ 389636 w 991800"/>
              <a:gd name="connsiteY45" fmla="*/ 723822 h 1026000"/>
              <a:gd name="connsiteX46" fmla="*/ 389636 w 991800"/>
              <a:gd name="connsiteY46" fmla="*/ 906534 h 1026000"/>
              <a:gd name="connsiteX47" fmla="*/ 396720 w 991800"/>
              <a:gd name="connsiteY47" fmla="*/ 955726 h 1026000"/>
              <a:gd name="connsiteX48" fmla="*/ 403804 w 991800"/>
              <a:gd name="connsiteY48" fmla="*/ 976808 h 1026000"/>
              <a:gd name="connsiteX49" fmla="*/ 347130 w 991800"/>
              <a:gd name="connsiteY49" fmla="*/ 1026000 h 1026000"/>
              <a:gd name="connsiteX50" fmla="*/ 276287 w 991800"/>
              <a:gd name="connsiteY50" fmla="*/ 969781 h 1026000"/>
              <a:gd name="connsiteX51" fmla="*/ 127517 w 991800"/>
              <a:gd name="connsiteY51" fmla="*/ 1026000 h 1026000"/>
              <a:gd name="connsiteX52" fmla="*/ 0 w 991800"/>
              <a:gd name="connsiteY52" fmla="*/ 906534 h 1026000"/>
              <a:gd name="connsiteX53" fmla="*/ 155854 w 991800"/>
              <a:gd name="connsiteY53" fmla="*/ 773014 h 1026000"/>
              <a:gd name="connsiteX54" fmla="*/ 226697 w 991800"/>
              <a:gd name="connsiteY54" fmla="*/ 765986 h 1026000"/>
              <a:gd name="connsiteX55" fmla="*/ 269203 w 991800"/>
              <a:gd name="connsiteY55" fmla="*/ 730849 h 1026000"/>
              <a:gd name="connsiteX56" fmla="*/ 205444 w 991800"/>
              <a:gd name="connsiteY56" fmla="*/ 695712 h 1026000"/>
              <a:gd name="connsiteX57" fmla="*/ 127517 w 991800"/>
              <a:gd name="connsiteY57" fmla="*/ 730849 h 1026000"/>
              <a:gd name="connsiteX58" fmla="*/ 106264 w 991800"/>
              <a:gd name="connsiteY58" fmla="*/ 744904 h 1026000"/>
              <a:gd name="connsiteX59" fmla="*/ 77927 w 991800"/>
              <a:gd name="connsiteY59" fmla="*/ 758959 h 1026000"/>
              <a:gd name="connsiteX60" fmla="*/ 28337 w 991800"/>
              <a:gd name="connsiteY60" fmla="*/ 702740 h 1026000"/>
              <a:gd name="connsiteX61" fmla="*/ 205444 w 991800"/>
              <a:gd name="connsiteY61" fmla="*/ 604356 h 1026000"/>
              <a:gd name="connsiteX62" fmla="*/ 255034 w 991800"/>
              <a:gd name="connsiteY62" fmla="*/ 161630 h 1026000"/>
              <a:gd name="connsiteX63" fmla="*/ 517152 w 991800"/>
              <a:gd name="connsiteY63" fmla="*/ 161630 h 1026000"/>
              <a:gd name="connsiteX64" fmla="*/ 538405 w 991800"/>
              <a:gd name="connsiteY64" fmla="*/ 168657 h 1026000"/>
              <a:gd name="connsiteX65" fmla="*/ 566742 w 991800"/>
              <a:gd name="connsiteY65" fmla="*/ 189740 h 1026000"/>
              <a:gd name="connsiteX66" fmla="*/ 573827 w 991800"/>
              <a:gd name="connsiteY66" fmla="*/ 217849 h 1026000"/>
              <a:gd name="connsiteX67" fmla="*/ 552574 w 991800"/>
              <a:gd name="connsiteY67" fmla="*/ 260014 h 1026000"/>
              <a:gd name="connsiteX68" fmla="*/ 361298 w 991800"/>
              <a:gd name="connsiteY68" fmla="*/ 470835 h 1026000"/>
              <a:gd name="connsiteX69" fmla="*/ 524237 w 991800"/>
              <a:gd name="connsiteY69" fmla="*/ 470835 h 1026000"/>
              <a:gd name="connsiteX70" fmla="*/ 538405 w 991800"/>
              <a:gd name="connsiteY70" fmla="*/ 470835 h 1026000"/>
              <a:gd name="connsiteX71" fmla="*/ 573827 w 991800"/>
              <a:gd name="connsiteY71" fmla="*/ 520027 h 1026000"/>
              <a:gd name="connsiteX72" fmla="*/ 538405 w 991800"/>
              <a:gd name="connsiteY72" fmla="*/ 569219 h 1026000"/>
              <a:gd name="connsiteX73" fmla="*/ 524237 w 991800"/>
              <a:gd name="connsiteY73" fmla="*/ 569219 h 1026000"/>
              <a:gd name="connsiteX74" fmla="*/ 240865 w 991800"/>
              <a:gd name="connsiteY74" fmla="*/ 569219 h 1026000"/>
              <a:gd name="connsiteX75" fmla="*/ 184191 w 991800"/>
              <a:gd name="connsiteY75" fmla="*/ 527055 h 1026000"/>
              <a:gd name="connsiteX76" fmla="*/ 184191 w 991800"/>
              <a:gd name="connsiteY76" fmla="*/ 520027 h 1026000"/>
              <a:gd name="connsiteX77" fmla="*/ 198360 w 991800"/>
              <a:gd name="connsiteY77" fmla="*/ 477863 h 1026000"/>
              <a:gd name="connsiteX78" fmla="*/ 396720 w 991800"/>
              <a:gd name="connsiteY78" fmla="*/ 267041 h 1026000"/>
              <a:gd name="connsiteX79" fmla="*/ 255034 w 991800"/>
              <a:gd name="connsiteY79" fmla="*/ 267041 h 1026000"/>
              <a:gd name="connsiteX80" fmla="*/ 240865 w 991800"/>
              <a:gd name="connsiteY80" fmla="*/ 260014 h 1026000"/>
              <a:gd name="connsiteX81" fmla="*/ 205444 w 991800"/>
              <a:gd name="connsiteY81" fmla="*/ 217849 h 1026000"/>
              <a:gd name="connsiteX82" fmla="*/ 240865 w 991800"/>
              <a:gd name="connsiteY82" fmla="*/ 168657 h 1026000"/>
              <a:gd name="connsiteX83" fmla="*/ 255034 w 991800"/>
              <a:gd name="connsiteY83" fmla="*/ 161630 h 1026000"/>
              <a:gd name="connsiteX84" fmla="*/ 665923 w 991800"/>
              <a:gd name="connsiteY84" fmla="*/ 0 h 1026000"/>
              <a:gd name="connsiteX85" fmla="*/ 729681 w 991800"/>
              <a:gd name="connsiteY85" fmla="*/ 63247 h 1026000"/>
              <a:gd name="connsiteX86" fmla="*/ 729681 w 991800"/>
              <a:gd name="connsiteY86" fmla="*/ 189740 h 1026000"/>
              <a:gd name="connsiteX87" fmla="*/ 843030 w 991800"/>
              <a:gd name="connsiteY87" fmla="*/ 147575 h 1026000"/>
              <a:gd name="connsiteX88" fmla="*/ 991800 w 991800"/>
              <a:gd name="connsiteY88" fmla="*/ 295151 h 1026000"/>
              <a:gd name="connsiteX89" fmla="*/ 991800 w 991800"/>
              <a:gd name="connsiteY89" fmla="*/ 505973 h 1026000"/>
              <a:gd name="connsiteX90" fmla="*/ 928041 w 991800"/>
              <a:gd name="connsiteY90" fmla="*/ 569219 h 1026000"/>
              <a:gd name="connsiteX91" fmla="*/ 864283 w 991800"/>
              <a:gd name="connsiteY91" fmla="*/ 513000 h 1026000"/>
              <a:gd name="connsiteX92" fmla="*/ 864283 w 991800"/>
              <a:gd name="connsiteY92" fmla="*/ 505973 h 1026000"/>
              <a:gd name="connsiteX93" fmla="*/ 864283 w 991800"/>
              <a:gd name="connsiteY93" fmla="*/ 316233 h 1026000"/>
              <a:gd name="connsiteX94" fmla="*/ 800524 w 991800"/>
              <a:gd name="connsiteY94" fmla="*/ 252986 h 1026000"/>
              <a:gd name="connsiteX95" fmla="*/ 729681 w 991800"/>
              <a:gd name="connsiteY95" fmla="*/ 330288 h 1026000"/>
              <a:gd name="connsiteX96" fmla="*/ 729681 w 991800"/>
              <a:gd name="connsiteY96" fmla="*/ 505973 h 1026000"/>
              <a:gd name="connsiteX97" fmla="*/ 729681 w 991800"/>
              <a:gd name="connsiteY97" fmla="*/ 513000 h 1026000"/>
              <a:gd name="connsiteX98" fmla="*/ 665923 w 991800"/>
              <a:gd name="connsiteY98" fmla="*/ 569219 h 1026000"/>
              <a:gd name="connsiteX99" fmla="*/ 602164 w 991800"/>
              <a:gd name="connsiteY99" fmla="*/ 505973 h 1026000"/>
              <a:gd name="connsiteX100" fmla="*/ 602164 w 991800"/>
              <a:gd name="connsiteY100" fmla="*/ 63247 h 1026000"/>
              <a:gd name="connsiteX101" fmla="*/ 665923 w 991800"/>
              <a:gd name="connsiteY101" fmla="*/ 0 h 10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91800" h="1026000">
                <a:moveTo>
                  <a:pt x="276287" y="822205"/>
                </a:moveTo>
                <a:cubicBezTo>
                  <a:pt x="262119" y="836260"/>
                  <a:pt x="240866" y="843288"/>
                  <a:pt x="226697" y="843288"/>
                </a:cubicBezTo>
                <a:lnTo>
                  <a:pt x="184191" y="850315"/>
                </a:lnTo>
                <a:cubicBezTo>
                  <a:pt x="141686" y="857342"/>
                  <a:pt x="113349" y="871397"/>
                  <a:pt x="113349" y="899507"/>
                </a:cubicBezTo>
                <a:cubicBezTo>
                  <a:pt x="113349" y="927616"/>
                  <a:pt x="141686" y="948698"/>
                  <a:pt x="177107" y="948698"/>
                </a:cubicBezTo>
                <a:cubicBezTo>
                  <a:pt x="233781" y="948698"/>
                  <a:pt x="276287" y="906534"/>
                  <a:pt x="276287" y="864370"/>
                </a:cubicBezTo>
                <a:close/>
                <a:moveTo>
                  <a:pt x="467562" y="604356"/>
                </a:moveTo>
                <a:cubicBezTo>
                  <a:pt x="495899" y="604356"/>
                  <a:pt x="517152" y="618411"/>
                  <a:pt x="524237" y="639493"/>
                </a:cubicBezTo>
                <a:cubicBezTo>
                  <a:pt x="524237" y="639493"/>
                  <a:pt x="531321" y="646520"/>
                  <a:pt x="531321" y="653548"/>
                </a:cubicBezTo>
                <a:lnTo>
                  <a:pt x="531321" y="660575"/>
                </a:lnTo>
                <a:cubicBezTo>
                  <a:pt x="531321" y="660575"/>
                  <a:pt x="580911" y="864370"/>
                  <a:pt x="580911" y="871397"/>
                </a:cubicBezTo>
                <a:cubicBezTo>
                  <a:pt x="587995" y="843288"/>
                  <a:pt x="623417" y="681657"/>
                  <a:pt x="623417" y="681657"/>
                </a:cubicBezTo>
                <a:cubicBezTo>
                  <a:pt x="623417" y="674630"/>
                  <a:pt x="623417" y="667603"/>
                  <a:pt x="630501" y="660575"/>
                </a:cubicBezTo>
                <a:cubicBezTo>
                  <a:pt x="630501" y="653548"/>
                  <a:pt x="630501" y="646520"/>
                  <a:pt x="630501" y="646520"/>
                </a:cubicBezTo>
                <a:cubicBezTo>
                  <a:pt x="644669" y="618411"/>
                  <a:pt x="673007" y="604356"/>
                  <a:pt x="701344" y="604356"/>
                </a:cubicBezTo>
                <a:cubicBezTo>
                  <a:pt x="729681" y="604356"/>
                  <a:pt x="758018" y="618411"/>
                  <a:pt x="765102" y="646520"/>
                </a:cubicBezTo>
                <a:lnTo>
                  <a:pt x="772187" y="653548"/>
                </a:lnTo>
                <a:cubicBezTo>
                  <a:pt x="772187" y="667603"/>
                  <a:pt x="779271" y="674630"/>
                  <a:pt x="779271" y="681657"/>
                </a:cubicBezTo>
                <a:cubicBezTo>
                  <a:pt x="779271" y="681657"/>
                  <a:pt x="814692" y="864370"/>
                  <a:pt x="821777" y="871397"/>
                </a:cubicBezTo>
                <a:cubicBezTo>
                  <a:pt x="828861" y="843288"/>
                  <a:pt x="864282" y="660575"/>
                  <a:pt x="864282" y="660575"/>
                </a:cubicBezTo>
                <a:lnTo>
                  <a:pt x="871367" y="646520"/>
                </a:lnTo>
                <a:cubicBezTo>
                  <a:pt x="871367" y="646520"/>
                  <a:pt x="871367" y="639493"/>
                  <a:pt x="871367" y="639493"/>
                </a:cubicBezTo>
                <a:cubicBezTo>
                  <a:pt x="878451" y="618411"/>
                  <a:pt x="899704" y="604356"/>
                  <a:pt x="928041" y="604356"/>
                </a:cubicBezTo>
                <a:cubicBezTo>
                  <a:pt x="949294" y="604356"/>
                  <a:pt x="963462" y="611383"/>
                  <a:pt x="970547" y="625438"/>
                </a:cubicBezTo>
                <a:cubicBezTo>
                  <a:pt x="984715" y="632466"/>
                  <a:pt x="984715" y="646520"/>
                  <a:pt x="991799" y="660575"/>
                </a:cubicBezTo>
                <a:cubicBezTo>
                  <a:pt x="991799" y="660575"/>
                  <a:pt x="991799" y="667603"/>
                  <a:pt x="984715" y="667603"/>
                </a:cubicBezTo>
                <a:cubicBezTo>
                  <a:pt x="984715" y="681657"/>
                  <a:pt x="984715" y="695712"/>
                  <a:pt x="977631" y="702740"/>
                </a:cubicBezTo>
                <a:lnTo>
                  <a:pt x="899704" y="962753"/>
                </a:lnTo>
                <a:cubicBezTo>
                  <a:pt x="899704" y="969781"/>
                  <a:pt x="892619" y="976808"/>
                  <a:pt x="892619" y="976808"/>
                </a:cubicBezTo>
                <a:cubicBezTo>
                  <a:pt x="878451" y="1004918"/>
                  <a:pt x="857198" y="1026000"/>
                  <a:pt x="821777" y="1026000"/>
                </a:cubicBezTo>
                <a:cubicBezTo>
                  <a:pt x="793439" y="1026000"/>
                  <a:pt x="765102" y="1004918"/>
                  <a:pt x="750934" y="976808"/>
                </a:cubicBezTo>
                <a:lnTo>
                  <a:pt x="743849" y="962753"/>
                </a:lnTo>
                <a:cubicBezTo>
                  <a:pt x="743849" y="962753"/>
                  <a:pt x="701344" y="780041"/>
                  <a:pt x="701344" y="773014"/>
                </a:cubicBezTo>
                <a:cubicBezTo>
                  <a:pt x="694259" y="780041"/>
                  <a:pt x="651754" y="962753"/>
                  <a:pt x="651754" y="962753"/>
                </a:cubicBezTo>
                <a:cubicBezTo>
                  <a:pt x="651754" y="962753"/>
                  <a:pt x="644669" y="976808"/>
                  <a:pt x="644669" y="976808"/>
                </a:cubicBezTo>
                <a:cubicBezTo>
                  <a:pt x="637585" y="1004918"/>
                  <a:pt x="609248" y="1026000"/>
                  <a:pt x="573827" y="1026000"/>
                </a:cubicBezTo>
                <a:cubicBezTo>
                  <a:pt x="545489" y="1026000"/>
                  <a:pt x="517152" y="1004918"/>
                  <a:pt x="502984" y="976808"/>
                </a:cubicBezTo>
                <a:lnTo>
                  <a:pt x="502984" y="969781"/>
                </a:lnTo>
                <a:lnTo>
                  <a:pt x="495899" y="962753"/>
                </a:lnTo>
                <a:lnTo>
                  <a:pt x="417972" y="702740"/>
                </a:lnTo>
                <a:cubicBezTo>
                  <a:pt x="417972" y="695712"/>
                  <a:pt x="410888" y="681657"/>
                  <a:pt x="410888" y="667603"/>
                </a:cubicBezTo>
                <a:cubicBezTo>
                  <a:pt x="410888" y="667603"/>
                  <a:pt x="410888" y="660575"/>
                  <a:pt x="410888" y="660575"/>
                </a:cubicBezTo>
                <a:cubicBezTo>
                  <a:pt x="410888" y="646520"/>
                  <a:pt x="417972" y="632466"/>
                  <a:pt x="425057" y="625438"/>
                </a:cubicBezTo>
                <a:cubicBezTo>
                  <a:pt x="439225" y="611383"/>
                  <a:pt x="453394" y="604356"/>
                  <a:pt x="467562" y="604356"/>
                </a:cubicBezTo>
                <a:close/>
                <a:moveTo>
                  <a:pt x="205444" y="604356"/>
                </a:moveTo>
                <a:cubicBezTo>
                  <a:pt x="325877" y="604356"/>
                  <a:pt x="389636" y="646520"/>
                  <a:pt x="389636" y="723822"/>
                </a:cubicBezTo>
                <a:lnTo>
                  <a:pt x="389636" y="906534"/>
                </a:lnTo>
                <a:cubicBezTo>
                  <a:pt x="389636" y="927616"/>
                  <a:pt x="396720" y="941671"/>
                  <a:pt x="396720" y="955726"/>
                </a:cubicBezTo>
                <a:cubicBezTo>
                  <a:pt x="396720" y="962753"/>
                  <a:pt x="403804" y="969781"/>
                  <a:pt x="403804" y="976808"/>
                </a:cubicBezTo>
                <a:cubicBezTo>
                  <a:pt x="403804" y="1004918"/>
                  <a:pt x="375467" y="1026000"/>
                  <a:pt x="347130" y="1026000"/>
                </a:cubicBezTo>
                <a:cubicBezTo>
                  <a:pt x="304624" y="1026000"/>
                  <a:pt x="283371" y="1004918"/>
                  <a:pt x="276287" y="969781"/>
                </a:cubicBezTo>
                <a:cubicBezTo>
                  <a:pt x="233781" y="1004918"/>
                  <a:pt x="191276" y="1026000"/>
                  <a:pt x="127517" y="1026000"/>
                </a:cubicBezTo>
                <a:cubicBezTo>
                  <a:pt x="63759" y="1026000"/>
                  <a:pt x="0" y="983835"/>
                  <a:pt x="0" y="906534"/>
                </a:cubicBezTo>
                <a:cubicBezTo>
                  <a:pt x="0" y="808151"/>
                  <a:pt x="77927" y="787068"/>
                  <a:pt x="155854" y="773014"/>
                </a:cubicBezTo>
                <a:lnTo>
                  <a:pt x="226697" y="765986"/>
                </a:lnTo>
                <a:cubicBezTo>
                  <a:pt x="255034" y="765986"/>
                  <a:pt x="269203" y="758959"/>
                  <a:pt x="269203" y="730849"/>
                </a:cubicBezTo>
                <a:cubicBezTo>
                  <a:pt x="269203" y="702740"/>
                  <a:pt x="233781" y="695712"/>
                  <a:pt x="205444" y="695712"/>
                </a:cubicBezTo>
                <a:cubicBezTo>
                  <a:pt x="162939" y="695712"/>
                  <a:pt x="141686" y="716794"/>
                  <a:pt x="127517" y="730849"/>
                </a:cubicBezTo>
                <a:cubicBezTo>
                  <a:pt x="120433" y="737877"/>
                  <a:pt x="113349" y="737877"/>
                  <a:pt x="106264" y="744904"/>
                </a:cubicBezTo>
                <a:cubicBezTo>
                  <a:pt x="99180" y="751931"/>
                  <a:pt x="85011" y="758959"/>
                  <a:pt x="77927" y="758959"/>
                </a:cubicBezTo>
                <a:cubicBezTo>
                  <a:pt x="49590" y="758959"/>
                  <a:pt x="28337" y="730849"/>
                  <a:pt x="28337" y="702740"/>
                </a:cubicBezTo>
                <a:cubicBezTo>
                  <a:pt x="28337" y="653548"/>
                  <a:pt x="92096" y="604356"/>
                  <a:pt x="205444" y="604356"/>
                </a:cubicBezTo>
                <a:close/>
                <a:moveTo>
                  <a:pt x="255034" y="161630"/>
                </a:moveTo>
                <a:lnTo>
                  <a:pt x="517152" y="161630"/>
                </a:lnTo>
                <a:cubicBezTo>
                  <a:pt x="524237" y="161630"/>
                  <a:pt x="531321" y="161630"/>
                  <a:pt x="538405" y="168657"/>
                </a:cubicBezTo>
                <a:cubicBezTo>
                  <a:pt x="552574" y="168657"/>
                  <a:pt x="559658" y="175685"/>
                  <a:pt x="566742" y="189740"/>
                </a:cubicBezTo>
                <a:cubicBezTo>
                  <a:pt x="566742" y="196767"/>
                  <a:pt x="573827" y="203794"/>
                  <a:pt x="573827" y="217849"/>
                </a:cubicBezTo>
                <a:cubicBezTo>
                  <a:pt x="573827" y="231904"/>
                  <a:pt x="566742" y="245959"/>
                  <a:pt x="552574" y="260014"/>
                </a:cubicBezTo>
                <a:cubicBezTo>
                  <a:pt x="552574" y="260014"/>
                  <a:pt x="368382" y="463808"/>
                  <a:pt x="361298" y="470835"/>
                </a:cubicBezTo>
                <a:lnTo>
                  <a:pt x="524237" y="470835"/>
                </a:lnTo>
                <a:cubicBezTo>
                  <a:pt x="531321" y="470835"/>
                  <a:pt x="538405" y="470835"/>
                  <a:pt x="538405" y="470835"/>
                </a:cubicBezTo>
                <a:cubicBezTo>
                  <a:pt x="559658" y="477863"/>
                  <a:pt x="573827" y="498945"/>
                  <a:pt x="573827" y="520027"/>
                </a:cubicBezTo>
                <a:cubicBezTo>
                  <a:pt x="573827" y="541109"/>
                  <a:pt x="559658" y="562192"/>
                  <a:pt x="538405" y="569219"/>
                </a:cubicBezTo>
                <a:cubicBezTo>
                  <a:pt x="538405" y="569219"/>
                  <a:pt x="531321" y="569219"/>
                  <a:pt x="524237" y="569219"/>
                </a:cubicBezTo>
                <a:lnTo>
                  <a:pt x="240865" y="569219"/>
                </a:lnTo>
                <a:cubicBezTo>
                  <a:pt x="205444" y="569219"/>
                  <a:pt x="184191" y="548137"/>
                  <a:pt x="184191" y="527055"/>
                </a:cubicBezTo>
                <a:lnTo>
                  <a:pt x="184191" y="520027"/>
                </a:lnTo>
                <a:cubicBezTo>
                  <a:pt x="184191" y="505972"/>
                  <a:pt x="191275" y="484890"/>
                  <a:pt x="198360" y="477863"/>
                </a:cubicBezTo>
                <a:cubicBezTo>
                  <a:pt x="198360" y="477863"/>
                  <a:pt x="389635" y="274068"/>
                  <a:pt x="396720" y="267041"/>
                </a:cubicBezTo>
                <a:lnTo>
                  <a:pt x="255034" y="267041"/>
                </a:lnTo>
                <a:cubicBezTo>
                  <a:pt x="247950" y="267041"/>
                  <a:pt x="240865" y="267041"/>
                  <a:pt x="240865" y="260014"/>
                </a:cubicBezTo>
                <a:cubicBezTo>
                  <a:pt x="219612" y="252986"/>
                  <a:pt x="205444" y="238931"/>
                  <a:pt x="205444" y="217849"/>
                </a:cubicBezTo>
                <a:cubicBezTo>
                  <a:pt x="205444" y="189740"/>
                  <a:pt x="219612" y="175685"/>
                  <a:pt x="240865" y="168657"/>
                </a:cubicBezTo>
                <a:cubicBezTo>
                  <a:pt x="240865" y="161630"/>
                  <a:pt x="247950" y="161630"/>
                  <a:pt x="255034" y="161630"/>
                </a:cubicBezTo>
                <a:close/>
                <a:moveTo>
                  <a:pt x="665923" y="0"/>
                </a:moveTo>
                <a:cubicBezTo>
                  <a:pt x="701344" y="0"/>
                  <a:pt x="722597" y="28110"/>
                  <a:pt x="729681" y="63247"/>
                </a:cubicBezTo>
                <a:lnTo>
                  <a:pt x="729681" y="189740"/>
                </a:lnTo>
                <a:cubicBezTo>
                  <a:pt x="758018" y="161630"/>
                  <a:pt x="793440" y="147575"/>
                  <a:pt x="843030" y="147575"/>
                </a:cubicBezTo>
                <a:cubicBezTo>
                  <a:pt x="935125" y="147575"/>
                  <a:pt x="991800" y="203795"/>
                  <a:pt x="991800" y="295151"/>
                </a:cubicBezTo>
                <a:lnTo>
                  <a:pt x="991800" y="505973"/>
                </a:lnTo>
                <a:cubicBezTo>
                  <a:pt x="991800" y="541110"/>
                  <a:pt x="963463" y="569219"/>
                  <a:pt x="928041" y="569219"/>
                </a:cubicBezTo>
                <a:cubicBezTo>
                  <a:pt x="892620" y="569219"/>
                  <a:pt x="864283" y="541110"/>
                  <a:pt x="864283" y="513000"/>
                </a:cubicBezTo>
                <a:lnTo>
                  <a:pt x="864283" y="505973"/>
                </a:lnTo>
                <a:lnTo>
                  <a:pt x="864283" y="316233"/>
                </a:lnTo>
                <a:cubicBezTo>
                  <a:pt x="864283" y="295151"/>
                  <a:pt x="857198" y="252986"/>
                  <a:pt x="800524" y="252986"/>
                </a:cubicBezTo>
                <a:cubicBezTo>
                  <a:pt x="765103" y="252986"/>
                  <a:pt x="729681" y="281096"/>
                  <a:pt x="729681" y="330288"/>
                </a:cubicBezTo>
                <a:lnTo>
                  <a:pt x="729681" y="505973"/>
                </a:lnTo>
                <a:lnTo>
                  <a:pt x="729681" y="513000"/>
                </a:lnTo>
                <a:cubicBezTo>
                  <a:pt x="729681" y="541110"/>
                  <a:pt x="701344" y="569219"/>
                  <a:pt x="665923" y="569219"/>
                </a:cubicBezTo>
                <a:cubicBezTo>
                  <a:pt x="630501" y="569219"/>
                  <a:pt x="602164" y="541110"/>
                  <a:pt x="602164" y="505973"/>
                </a:cubicBezTo>
                <a:lnTo>
                  <a:pt x="602164" y="63247"/>
                </a:lnTo>
                <a:cubicBezTo>
                  <a:pt x="602164" y="28110"/>
                  <a:pt x="630501" y="0"/>
                  <a:pt x="66592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 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59B43FA-D4FF-316C-ADD1-273B6EAC52E3}"/>
              </a:ext>
            </a:extLst>
          </p:cNvPr>
          <p:cNvGrpSpPr/>
          <p:nvPr userDrawn="1"/>
        </p:nvGrpSpPr>
        <p:grpSpPr bwMode="auto">
          <a:xfrm>
            <a:off x="12516000" y="0"/>
            <a:ext cx="2628000" cy="5776272"/>
            <a:chOff x="12516000" y="0"/>
            <a:chExt cx="2628000" cy="577627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2282310-9755-C271-6F41-70961FC49610}"/>
                </a:ext>
              </a:extLst>
            </p:cNvPr>
            <p:cNvSpPr txBox="1"/>
            <p:nvPr userDrawn="1"/>
          </p:nvSpPr>
          <p:spPr bwMode="auto"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Zu Gunsten der Barrierefreiheit </a:t>
              </a:r>
              <a:br>
                <a:rPr lang="de-CH" sz="1200" noProof="1"/>
              </a:br>
              <a:r>
                <a:rPr lang="de-CH" sz="1200" noProof="1"/>
                <a:t>dürfen ausschliesslich </a:t>
              </a:r>
              <a:br>
                <a:rPr lang="de-CH" sz="1200" noProof="1"/>
              </a:br>
              <a:r>
                <a:rPr lang="de-CH" sz="1200" noProof="1"/>
                <a:t>diese Farbkombinationen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verwendet werden.</a:t>
              </a: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F1CBCEA-CF0B-4B21-56AC-6531FB681319}"/>
                </a:ext>
              </a:extLst>
            </p:cNvPr>
            <p:cNvGrpSpPr/>
            <p:nvPr userDrawn="1"/>
          </p:nvGrpSpPr>
          <p:grpSpPr bwMode="auto">
            <a:xfrm>
              <a:off x="12516000" y="836613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DFB1AB6A-BDA2-AD99-FB3B-10EFE413DD00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878F9854-5D34-D9B8-CA5C-774C53615BA2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8A24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80B43BA6-2F54-4101-F836-9414D2DE3CB0}"/>
                </a:ext>
              </a:extLst>
            </p:cNvPr>
            <p:cNvGrpSpPr/>
            <p:nvPr userDrawn="1"/>
          </p:nvGrpSpPr>
          <p:grpSpPr bwMode="auto">
            <a:xfrm>
              <a:off x="13992000" y="836613"/>
              <a:ext cx="1152000" cy="324000"/>
              <a:chOff x="12503944" y="0"/>
              <a:chExt cx="1152000" cy="324000"/>
            </a:xfrm>
            <a:solidFill>
              <a:srgbClr val="8A249E"/>
            </a:solidFill>
          </p:grpSpPr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E8BC2FC6-25C9-6EFB-107B-C36FFE29638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6C191E31-B136-E11E-E751-F2893E4C884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E621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Koralle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664AA32-ACE1-FA27-4670-7DC939FAA3B8}"/>
                </a:ext>
              </a:extLst>
            </p:cNvPr>
            <p:cNvGrpSpPr/>
            <p:nvPr userDrawn="1"/>
          </p:nvGrpSpPr>
          <p:grpSpPr bwMode="auto">
            <a:xfrm>
              <a:off x="12516000" y="1253332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37DA455A-67CA-1D87-2969-6507476A2CE6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5E78C7AA-D0C5-9240-B60D-20E5D45A16E2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43FAA65-B402-76B3-3EE3-12B89986BDF3}"/>
                </a:ext>
              </a:extLst>
            </p:cNvPr>
            <p:cNvGrpSpPr/>
            <p:nvPr userDrawn="1"/>
          </p:nvGrpSpPr>
          <p:grpSpPr bwMode="auto">
            <a:xfrm>
              <a:off x="13992000" y="1253332"/>
              <a:ext cx="1152000" cy="324000"/>
              <a:chOff x="12503944" y="0"/>
              <a:chExt cx="1152000" cy="324000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2126522F-54CF-FE3C-B5DF-75DEB96D425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E3C90FE8-FC4F-3F87-3711-D4EE5C20E2A4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EEFB5593-0117-1DE0-3AE0-17DEF44F7977}"/>
                </a:ext>
              </a:extLst>
            </p:cNvPr>
            <p:cNvGrpSpPr/>
            <p:nvPr userDrawn="1"/>
          </p:nvGrpSpPr>
          <p:grpSpPr bwMode="auto">
            <a:xfrm>
              <a:off x="12516000" y="1673226"/>
              <a:ext cx="1152000" cy="324000"/>
              <a:chOff x="12516000" y="836613"/>
              <a:chExt cx="1152000" cy="324000"/>
            </a:xfrm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46A0EDDB-DC4B-5311-79E2-DA84DDBDD785}"/>
                  </a:ext>
                </a:extLst>
              </p:cNvPr>
              <p:cNvSpPr/>
              <p:nvPr userDrawn="1"/>
            </p:nvSpPr>
            <p:spPr bwMode="auto">
              <a:xfrm>
                <a:off x="12516000" y="836613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ED01316B-4DFF-8098-B1F5-A184199EF13B}"/>
                  </a:ext>
                </a:extLst>
              </p:cNvPr>
              <p:cNvSpPr/>
              <p:nvPr userDrawn="1"/>
            </p:nvSpPr>
            <p:spPr bwMode="auto">
              <a:xfrm>
                <a:off x="13092000" y="836613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A38E50E-E43A-FEDD-26EE-A8EF917D0B8F}"/>
                </a:ext>
              </a:extLst>
            </p:cNvPr>
            <p:cNvGrpSpPr/>
            <p:nvPr userDrawn="1"/>
          </p:nvGrpSpPr>
          <p:grpSpPr bwMode="auto">
            <a:xfrm>
              <a:off x="13992000" y="1673226"/>
              <a:ext cx="1152000" cy="324000"/>
              <a:chOff x="12503944" y="0"/>
              <a:chExt cx="1152000" cy="324000"/>
            </a:xfrm>
          </p:grpSpPr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05082319-FA26-5361-5F71-7A9839DC3DB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E73E23C6-DD2A-073F-15DC-81AF4570BFC8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6490156-8D5A-73B2-09A0-0CED1217EA40}"/>
                </a:ext>
              </a:extLst>
            </p:cNvPr>
            <p:cNvGrpSpPr/>
            <p:nvPr userDrawn="1"/>
          </p:nvGrpSpPr>
          <p:grpSpPr bwMode="auto">
            <a:xfrm>
              <a:off x="12516000" y="2093120"/>
              <a:ext cx="1152000" cy="324000"/>
              <a:chOff x="12503944" y="0"/>
              <a:chExt cx="1152000" cy="324000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69B7B271-FD26-7D6C-4B17-2F4B53AB2C9C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9B7D711C-4641-A27F-628B-79F5DB480F6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E970924-60B6-63CB-5E8E-793D0FB19761}"/>
                </a:ext>
              </a:extLst>
            </p:cNvPr>
            <p:cNvGrpSpPr/>
            <p:nvPr userDrawn="1"/>
          </p:nvGrpSpPr>
          <p:grpSpPr bwMode="auto">
            <a:xfrm>
              <a:off x="13992000" y="2093120"/>
              <a:ext cx="1152000" cy="324000"/>
              <a:chOff x="12503944" y="0"/>
              <a:chExt cx="1152000" cy="324000"/>
            </a:xfrm>
          </p:grpSpPr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F97521C3-24B2-4D92-D0D5-5C0CCBED4947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B405763F-CCCC-7024-0354-77C0650AE72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3D869465-6750-EC70-F5DA-E7966E5B774D}"/>
                </a:ext>
              </a:extLst>
            </p:cNvPr>
            <p:cNvGrpSpPr/>
            <p:nvPr userDrawn="1"/>
          </p:nvGrpSpPr>
          <p:grpSpPr bwMode="auto">
            <a:xfrm>
              <a:off x="12516000" y="2513014"/>
              <a:ext cx="1152000" cy="324000"/>
              <a:chOff x="12503944" y="0"/>
              <a:chExt cx="1152000" cy="324000"/>
            </a:xfrm>
          </p:grpSpPr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43C68C12-A48E-42E3-807C-2A153A3446D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F7BE63F0-9F2F-90B7-3C6E-46E56B50CA1C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E11DB13-9ED3-C3E4-6541-5165306E3C35}"/>
                </a:ext>
              </a:extLst>
            </p:cNvPr>
            <p:cNvGrpSpPr/>
            <p:nvPr userDrawn="1"/>
          </p:nvGrpSpPr>
          <p:grpSpPr bwMode="auto">
            <a:xfrm>
              <a:off x="13992000" y="2513014"/>
              <a:ext cx="1152000" cy="324000"/>
              <a:chOff x="12503944" y="0"/>
              <a:chExt cx="1152000" cy="324000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5F054CA6-198A-DC08-D1AA-FFD2E68A473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A19F8931-26F5-C266-410D-78BDA30FDA1D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AE8E7D1D-DAA4-72EE-6046-7590BA17BE4E}"/>
                </a:ext>
              </a:extLst>
            </p:cNvPr>
            <p:cNvGrpSpPr/>
            <p:nvPr userDrawn="1"/>
          </p:nvGrpSpPr>
          <p:grpSpPr bwMode="auto">
            <a:xfrm>
              <a:off x="12516000" y="2932908"/>
              <a:ext cx="1152000" cy="324000"/>
              <a:chOff x="12503944" y="0"/>
              <a:chExt cx="1152000" cy="324000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4F92A602-6B91-52BE-2E6C-B689637608A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0A3901F5-EE1C-5249-7007-F4D4520F79D9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D6585FA-9E6C-F2E4-DD22-90CE770D4427}"/>
                </a:ext>
              </a:extLst>
            </p:cNvPr>
            <p:cNvGrpSpPr/>
            <p:nvPr userDrawn="1"/>
          </p:nvGrpSpPr>
          <p:grpSpPr bwMode="auto">
            <a:xfrm>
              <a:off x="13992000" y="2932908"/>
              <a:ext cx="1152000" cy="324000"/>
              <a:chOff x="12503944" y="0"/>
              <a:chExt cx="1152000" cy="324000"/>
            </a:xfrm>
          </p:grpSpPr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F34A6A16-FD92-2F54-F594-F2EC1BD4ACE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586ACE73-839A-5359-4797-E70ACBF300F5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19C6507C-F496-C7AE-6A0F-88E742C9B56E}"/>
                </a:ext>
              </a:extLst>
            </p:cNvPr>
            <p:cNvGrpSpPr/>
            <p:nvPr userDrawn="1"/>
          </p:nvGrpSpPr>
          <p:grpSpPr bwMode="auto">
            <a:xfrm>
              <a:off x="12516000" y="3352802"/>
              <a:ext cx="1152000" cy="324000"/>
              <a:chOff x="12503944" y="0"/>
              <a:chExt cx="1152000" cy="324000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52540141-93D1-252F-292A-9C8B3EBF173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85EEF725-CF56-1A18-A289-ABB051F3333D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4175444-03A0-E0FB-BAA0-C6FBBA5844CC}"/>
                </a:ext>
              </a:extLst>
            </p:cNvPr>
            <p:cNvGrpSpPr/>
            <p:nvPr userDrawn="1"/>
          </p:nvGrpSpPr>
          <p:grpSpPr bwMode="auto">
            <a:xfrm>
              <a:off x="13992000" y="3352802"/>
              <a:ext cx="1152000" cy="324000"/>
              <a:chOff x="12503944" y="0"/>
              <a:chExt cx="1152000" cy="324000"/>
            </a:xfrm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D80A40D0-04AF-F0EA-6649-94242AE3F2D7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A538AB86-E63B-A55C-5E3A-06AFD4BED30E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61F9C1CB-D9F5-F5ED-A4A4-D4C20FD3F68F}"/>
                </a:ext>
              </a:extLst>
            </p:cNvPr>
            <p:cNvGrpSpPr/>
            <p:nvPr userDrawn="1"/>
          </p:nvGrpSpPr>
          <p:grpSpPr bwMode="auto">
            <a:xfrm>
              <a:off x="12516000" y="3772696"/>
              <a:ext cx="1152000" cy="324000"/>
              <a:chOff x="12503944" y="0"/>
              <a:chExt cx="1152000" cy="324000"/>
            </a:xfrm>
          </p:grpSpPr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87E01D53-BD85-1A79-CC6A-CFB5A0106F8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025CD31C-775E-CE76-6343-C6EF5E9365F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F366E5FC-4C3D-FB65-7455-83E48B421155}"/>
                </a:ext>
              </a:extLst>
            </p:cNvPr>
            <p:cNvGrpSpPr/>
            <p:nvPr userDrawn="1"/>
          </p:nvGrpSpPr>
          <p:grpSpPr bwMode="auto">
            <a:xfrm>
              <a:off x="13992000" y="3772696"/>
              <a:ext cx="1152000" cy="324000"/>
              <a:chOff x="12503944" y="0"/>
              <a:chExt cx="1152000" cy="324000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72757D31-D142-F42E-68A7-6C58BBDF69C1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990319F-8BC1-A8DE-0680-93054540794C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7D28AAEE-133E-7364-E283-71C68914D547}"/>
                </a:ext>
              </a:extLst>
            </p:cNvPr>
            <p:cNvGrpSpPr/>
            <p:nvPr userDrawn="1"/>
          </p:nvGrpSpPr>
          <p:grpSpPr bwMode="auto">
            <a:xfrm>
              <a:off x="13992000" y="4192590"/>
              <a:ext cx="1152000" cy="324000"/>
              <a:chOff x="12503944" y="0"/>
              <a:chExt cx="1152000" cy="324000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384677D0-354A-4D8C-C5B9-B88CC4D32BB5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F178EB42-E7EB-2200-46A3-09ED53C592E1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5A8283CD-75D9-61DF-796C-475BDFB6CDC9}"/>
                </a:ext>
              </a:extLst>
            </p:cNvPr>
            <p:cNvGrpSpPr/>
            <p:nvPr userDrawn="1"/>
          </p:nvGrpSpPr>
          <p:grpSpPr bwMode="auto">
            <a:xfrm>
              <a:off x="13992000" y="4612484"/>
              <a:ext cx="1152000" cy="324000"/>
              <a:chOff x="12503944" y="0"/>
              <a:chExt cx="1152000" cy="324000"/>
            </a:xfrm>
          </p:grpSpPr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9FC366D3-6BB3-6CB7-8AEF-38935C3DCDDC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7ED1CC78-09AC-5858-1832-F8F001F543BD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A984C76-54D5-11F6-938B-185368E74C88}"/>
                </a:ext>
              </a:extLst>
            </p:cNvPr>
            <p:cNvGrpSpPr/>
            <p:nvPr userDrawn="1"/>
          </p:nvGrpSpPr>
          <p:grpSpPr bwMode="auto">
            <a:xfrm>
              <a:off x="13992000" y="5032378"/>
              <a:ext cx="1152000" cy="324000"/>
              <a:chOff x="12503944" y="0"/>
              <a:chExt cx="1152000" cy="324000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9DA3D4E6-0E3E-02D4-6A23-69E5DC56ABF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FEB7A8B0-5B73-47AB-554A-458A8A80384F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477E5DA-844B-42CC-68C9-82D66A49607B}"/>
                </a:ext>
              </a:extLst>
            </p:cNvPr>
            <p:cNvGrpSpPr/>
            <p:nvPr userDrawn="1"/>
          </p:nvGrpSpPr>
          <p:grpSpPr bwMode="auto">
            <a:xfrm>
              <a:off x="13992000" y="5452272"/>
              <a:ext cx="1152000" cy="324000"/>
              <a:chOff x="12503944" y="0"/>
              <a:chExt cx="1152000" cy="324000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4C5F5D17-42D1-6B42-592F-91ADD14C1CD6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AC015E4-4D0E-F3DD-96E5-119DA3C0CF79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2885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pos="3931">
          <p15:clr>
            <a:srgbClr val="000000"/>
          </p15:clr>
        </p15:guide>
        <p15:guide id="4" pos="4974">
          <p15:clr>
            <a:srgbClr val="000000"/>
          </p15:clr>
        </p15:guide>
        <p15:guide id="5" pos="5155">
          <p15:clr>
            <a:srgbClr val="000000"/>
          </p15:clr>
        </p15:guide>
        <p15:guide id="6" pos="6199">
          <p15:clr>
            <a:srgbClr val="000000"/>
          </p15:clr>
        </p15:guide>
        <p15:guide id="7" pos="6380">
          <p15:clr>
            <a:srgbClr val="000000"/>
          </p15:clr>
        </p15:guide>
        <p15:guide id="8" pos="7423">
          <p15:clr>
            <a:srgbClr val="000000"/>
          </p15:clr>
        </p15:guide>
        <p15:guide id="9" pos="3749">
          <p15:clr>
            <a:srgbClr val="000000"/>
          </p15:clr>
        </p15:guide>
        <p15:guide id="10" pos="2706">
          <p15:clr>
            <a:srgbClr val="000000"/>
          </p15:clr>
        </p15:guide>
        <p15:guide id="11" pos="2525">
          <p15:clr>
            <a:srgbClr val="000000"/>
          </p15:clr>
        </p15:guide>
        <p15:guide id="12" pos="1481">
          <p15:clr>
            <a:srgbClr val="000000"/>
          </p15:clr>
        </p15:guide>
        <p15:guide id="13" pos="1300">
          <p15:clr>
            <a:srgbClr val="000000"/>
          </p15:clr>
        </p15:guide>
        <p15:guide id="14" pos="257">
          <p15:clr>
            <a:srgbClr val="000000"/>
          </p15:clr>
        </p15:guide>
        <p15:guide id="16" orient="horz" pos="1616">
          <p15:clr>
            <a:srgbClr val="000000"/>
          </p15:clr>
        </p15:guide>
        <p15:guide id="17" orient="horz" pos="1071">
          <p15:clr>
            <a:srgbClr val="000000"/>
          </p15:clr>
        </p15:guide>
        <p15:guide id="18" orient="horz" pos="2704">
          <p15:clr>
            <a:srgbClr val="000000"/>
          </p15:clr>
        </p15:guide>
        <p15:guide id="19" orient="horz" pos="3249">
          <p15:clr>
            <a:srgbClr val="000000"/>
          </p15:clr>
        </p15:guide>
        <p15:guide id="20" orient="horz" pos="3793">
          <p15:clr>
            <a:srgbClr val="000000"/>
          </p15:clr>
        </p15:guide>
        <p15:guide id="21" orient="horz" pos="527">
          <p15:clr>
            <a:srgbClr val="000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38F756-697B-7018-29B6-F66509D315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59C1730-4C19-6280-8779-5CE7D0A884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07989" y="883725"/>
            <a:ext cx="3600450" cy="5029714"/>
          </a:xfrm>
        </p:spPr>
        <p:txBody>
          <a:bodyPr/>
          <a:lstStyle>
            <a:lvl1pPr marL="0" indent="0">
              <a:lnSpc>
                <a:spcPct val="107000"/>
              </a:lnSpc>
              <a:buNone/>
              <a:defRPr sz="900">
                <a:solidFill>
                  <a:srgbClr val="FFFFFF"/>
                </a:solidFill>
              </a:defRPr>
            </a:lvl1pPr>
            <a:lvl2pPr marL="180000" indent="0">
              <a:lnSpc>
                <a:spcPct val="107000"/>
              </a:lnSpc>
              <a:buNone/>
              <a:defRPr sz="900"/>
            </a:lvl2pPr>
            <a:lvl3pPr marL="360000" indent="0">
              <a:lnSpc>
                <a:spcPct val="107000"/>
              </a:lnSpc>
              <a:buNone/>
              <a:defRPr sz="900"/>
            </a:lvl3pPr>
            <a:lvl4pPr marL="540000" indent="0">
              <a:lnSpc>
                <a:spcPct val="107000"/>
              </a:lnSpc>
              <a:buNone/>
              <a:defRPr sz="900"/>
            </a:lvl4pPr>
            <a:lvl5pPr marL="720000" indent="0">
              <a:lnSpc>
                <a:spcPct val="107000"/>
              </a:lnSpc>
              <a:buNone/>
              <a:defRPr sz="900"/>
            </a:lvl5pPr>
          </a:lstStyle>
          <a:p>
            <a:pPr lvl="0"/>
            <a:r>
              <a:rPr lang="de-CH" noProof="1"/>
              <a:t>Organisationseinheit, Adresse und Kontaktdaten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E43518-0F09-3CA5-3200-52C3D37C5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07989" y="736601"/>
            <a:ext cx="3600000" cy="144000"/>
          </a:xfrm>
        </p:spPr>
        <p:txBody>
          <a:bodyPr/>
          <a:lstStyle>
            <a:lvl1pPr>
              <a:lnSpc>
                <a:spcPct val="107000"/>
              </a:lnSpc>
              <a:defRPr sz="900" b="1">
                <a:solidFill>
                  <a:srgbClr val="FFFFFF"/>
                </a:solidFill>
              </a:defRPr>
            </a:lvl1pPr>
          </a:lstStyle>
          <a:p>
            <a:r>
              <a:rPr lang="de-CH" noProof="1"/>
              <a:t>Departementsname hinzufügen</a:t>
            </a:r>
          </a:p>
        </p:txBody>
      </p:sp>
      <p:sp>
        <p:nvSpPr>
          <p:cNvPr id="8" name="ZHAW">
            <a:extLst>
              <a:ext uri="{FF2B5EF4-FFF2-40B4-BE49-F238E27FC236}">
                <a16:creationId xmlns:a16="http://schemas.microsoft.com/office/drawing/2014/main" id="{154B8393-179C-8341-BA0F-5AD2AFC324ED}"/>
              </a:ext>
            </a:extLst>
          </p:cNvPr>
          <p:cNvSpPr txBox="1"/>
          <p:nvPr userDrawn="1"/>
        </p:nvSpPr>
        <p:spPr bwMode="black">
          <a:xfrm>
            <a:off x="407988" y="343385"/>
            <a:ext cx="3600450" cy="28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7000"/>
              </a:lnSpc>
            </a:pPr>
            <a:r>
              <a:rPr lang="de-CH" sz="900">
                <a:solidFill>
                  <a:srgbClr val="FFFFFF"/>
                </a:solidFill>
              </a:rPr>
              <a:t>Zürcher </a:t>
            </a:r>
            <a:r>
              <a:rPr lang="de-CH" sz="900" noProof="1">
                <a:solidFill>
                  <a:srgbClr val="FFFFFF"/>
                </a:solidFill>
              </a:rPr>
              <a:t>Hochschule</a:t>
            </a:r>
            <a:r>
              <a:rPr lang="de-CH" sz="900">
                <a:solidFill>
                  <a:srgbClr val="FFFFFF"/>
                </a:solidFill>
              </a:rPr>
              <a:t> für </a:t>
            </a:r>
          </a:p>
          <a:p>
            <a:pPr>
              <a:lnSpc>
                <a:spcPct val="107000"/>
              </a:lnSpc>
            </a:pPr>
            <a:r>
              <a:rPr lang="de-CH" sz="900">
                <a:solidFill>
                  <a:srgbClr val="FFFFFF"/>
                </a:solidFill>
              </a:rPr>
              <a:t>Angewandte Wissenschaften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3AF34D1-128F-AD11-FD08-B7D9BFD59A09}"/>
              </a:ext>
            </a:extLst>
          </p:cNvPr>
          <p:cNvGrpSpPr/>
          <p:nvPr userDrawn="1"/>
        </p:nvGrpSpPr>
        <p:grpSpPr>
          <a:xfrm>
            <a:off x="12516000" y="0"/>
            <a:ext cx="2628000" cy="3676802"/>
            <a:chOff x="12516000" y="0"/>
            <a:chExt cx="2628000" cy="367680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11CB648C-7B76-EE5E-9B04-4C35A028843D}"/>
                </a:ext>
              </a:extLst>
            </p:cNvPr>
            <p:cNvSpPr txBox="1"/>
            <p:nvPr userDrawn="1"/>
          </p:nvSpPr>
          <p:spPr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Als Hintergrund zur </a:t>
              </a:r>
              <a:br>
                <a:rPr lang="de-CH" sz="1200" noProof="1"/>
              </a:br>
              <a:r>
                <a:rPr lang="de-CH" sz="1200" u="sng" noProof="1"/>
                <a:t>weissen</a:t>
              </a:r>
              <a:r>
                <a:rPr lang="de-CH" sz="1200" noProof="1"/>
                <a:t> Schrift dürfen </a:t>
              </a:r>
              <a:br>
                <a:rPr lang="de-CH" sz="1200" noProof="1"/>
              </a:br>
              <a:r>
                <a:rPr lang="de-CH" sz="1200" noProof="1"/>
                <a:t>ausschliesslich diese 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Farben eingesetzt werden.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28A2363-B9AB-D4A8-A262-BF144B405FED}"/>
                </a:ext>
              </a:extLst>
            </p:cNvPr>
            <p:cNvSpPr/>
            <p:nvPr userDrawn="1"/>
          </p:nvSpPr>
          <p:spPr>
            <a:xfrm>
              <a:off x="12516000" y="836613"/>
              <a:ext cx="576000" cy="324000"/>
            </a:xfrm>
            <a:prstGeom prst="rect">
              <a:avLst/>
            </a:prstGeom>
            <a:solidFill>
              <a:srgbClr val="BE00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Fuchsia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2DAB90E-4DFE-54BD-C29D-24B1042B444F}"/>
                </a:ext>
              </a:extLst>
            </p:cNvPr>
            <p:cNvSpPr/>
            <p:nvPr userDrawn="1"/>
          </p:nvSpPr>
          <p:spPr>
            <a:xfrm>
              <a:off x="12516000" y="1253332"/>
              <a:ext cx="576000" cy="324000"/>
            </a:xfrm>
            <a:prstGeom prst="rect">
              <a:avLst/>
            </a:prstGeom>
            <a:solidFill>
              <a:srgbClr val="0079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Eukalyptus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11A149F-D7F2-2072-8EC6-88933B8C81D5}"/>
                </a:ext>
              </a:extLst>
            </p:cNvPr>
            <p:cNvSpPr/>
            <p:nvPr userDrawn="1"/>
          </p:nvSpPr>
          <p:spPr>
            <a:xfrm>
              <a:off x="12516000" y="1673226"/>
              <a:ext cx="576000" cy="324000"/>
            </a:xfrm>
            <a:prstGeom prst="rect">
              <a:avLst/>
            </a:prstGeom>
            <a:solidFill>
              <a:srgbClr val="E621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Koralle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2F31877-1404-DEE8-25FC-0087E8B1335F}"/>
                </a:ext>
              </a:extLst>
            </p:cNvPr>
            <p:cNvSpPr/>
            <p:nvPr userDrawn="1"/>
          </p:nvSpPr>
          <p:spPr>
            <a:xfrm>
              <a:off x="12516000" y="2093120"/>
              <a:ext cx="576000" cy="324000"/>
            </a:xfrm>
            <a:prstGeom prst="rect">
              <a:avLst/>
            </a:prstGeom>
            <a:solidFill>
              <a:srgbClr val="0536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Nacht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02E0274-109F-BC1B-90E5-700E04EB648F}"/>
                </a:ext>
              </a:extLst>
            </p:cNvPr>
            <p:cNvSpPr/>
            <p:nvPr userDrawn="1"/>
          </p:nvSpPr>
          <p:spPr>
            <a:xfrm>
              <a:off x="12516000" y="2513014"/>
              <a:ext cx="576000" cy="324000"/>
            </a:xfrm>
            <a:prstGeom prst="rect">
              <a:avLst/>
            </a:prstGeom>
            <a:solidFill>
              <a:srgbClr val="0091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Ozean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9CAB490-C683-1562-E287-4CF696B26A9D}"/>
                </a:ext>
              </a:extLst>
            </p:cNvPr>
            <p:cNvSpPr/>
            <p:nvPr userDrawn="1"/>
          </p:nvSpPr>
          <p:spPr>
            <a:xfrm>
              <a:off x="12516000" y="2932908"/>
              <a:ext cx="576000" cy="324000"/>
            </a:xfrm>
            <a:prstGeom prst="rect">
              <a:avLst/>
            </a:prstGeom>
            <a:solidFill>
              <a:srgbClr val="8A24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Pflaume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1B556B9-C150-2A47-E82E-F226AE3C30C1}"/>
                </a:ext>
              </a:extLst>
            </p:cNvPr>
            <p:cNvSpPr/>
            <p:nvPr userDrawn="1"/>
          </p:nvSpPr>
          <p:spPr>
            <a:xfrm>
              <a:off x="12516000" y="3352802"/>
              <a:ext cx="576000" cy="324000"/>
            </a:xfrm>
            <a:prstGeom prst="rect">
              <a:avLst/>
            </a:prstGeom>
            <a:solidFill>
              <a:srgbClr val="0064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800">
                  <a:solidFill>
                    <a:srgbClr val="FFFFFF"/>
                  </a:solidFill>
                </a:rPr>
                <a:t>ZHAW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xtur-Bild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>
            <a:extLst>
              <a:ext uri="{FF2B5EF4-FFF2-40B4-BE49-F238E27FC236}">
                <a16:creationId xmlns:a16="http://schemas.microsoft.com/office/drawing/2014/main" id="{1C065DC2-D27A-3FBA-4467-F2E974DE4F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2063750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31F577B-3B3E-3610-ECDC-4B880DEBBEB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2351882" y="6251073"/>
            <a:ext cx="3600450" cy="274883"/>
          </a:xfrm>
        </p:spPr>
        <p:txBody>
          <a:bodyPr anchor="b" anchorCtr="0">
            <a:spAutoFit/>
          </a:bodyPr>
          <a:lstStyle>
            <a:lvl1pPr marL="0" indent="0" algn="l">
              <a:buNone/>
              <a:defRPr sz="1800" b="0" u="none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984282-40F4-0467-6471-F8DE9649826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07988" y="2924822"/>
            <a:ext cx="8407953" cy="1008357"/>
          </a:xfrm>
          <a:prstGeom prst="roundRect">
            <a:avLst>
              <a:gd name="adj" fmla="val 2849"/>
            </a:avLst>
          </a:prstGeom>
          <a:solidFill>
            <a:schemeClr val="bg2"/>
          </a:solidFill>
        </p:spPr>
        <p:txBody>
          <a:bodyPr wrap="none" lIns="216000" tIns="144000" rIns="216000" bIns="144000" anchor="ctr" anchorCtr="0">
            <a:spAutoFit/>
          </a:bodyPr>
          <a:lstStyle>
            <a:lvl1pPr algn="l">
              <a:lnSpc>
                <a:spcPct val="92000"/>
              </a:lnSpc>
              <a:defRPr lang="de-DE" sz="5000" kern="1200" dirty="0">
                <a:solidFill>
                  <a:srgbClr val="0536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Departementsname">
            <a:extLst>
              <a:ext uri="{FF2B5EF4-FFF2-40B4-BE49-F238E27FC236}">
                <a16:creationId xmlns:a16="http://schemas.microsoft.com/office/drawing/2014/main" id="{8EF67CC1-5F49-FE0F-3C51-AE5C402BB7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40464" y="512613"/>
            <a:ext cx="5543550" cy="324000"/>
          </a:xfrm>
        </p:spPr>
        <p:txBody>
          <a:bodyPr wrap="square" anchor="t" anchorCtr="0">
            <a:noAutofit/>
          </a:bodyPr>
          <a:lstStyle>
            <a:lvl1pPr marL="0" indent="0" algn="r">
              <a:buNone/>
              <a:defRPr sz="1500" b="1">
                <a:solidFill>
                  <a:srgbClr val="FFFFFF"/>
                </a:solidFill>
              </a:defRPr>
            </a:lvl1pPr>
            <a:lvl2pPr marL="180000" indent="0">
              <a:buNone/>
              <a:defRPr sz="1800">
                <a:solidFill>
                  <a:srgbClr val="9ADCF6"/>
                </a:solidFill>
              </a:defRPr>
            </a:lvl2pPr>
            <a:lvl3pPr marL="360000" indent="0">
              <a:buNone/>
              <a:defRPr sz="1800">
                <a:solidFill>
                  <a:srgbClr val="9ADCF6"/>
                </a:solidFill>
              </a:defRPr>
            </a:lvl3pPr>
            <a:lvl4pPr marL="540000" indent="0">
              <a:buNone/>
              <a:defRPr sz="1800">
                <a:solidFill>
                  <a:srgbClr val="9ADCF6"/>
                </a:solidFill>
              </a:defRPr>
            </a:lvl4pPr>
            <a:lvl5pPr marL="720000" indent="0">
              <a:buNone/>
              <a:defRPr sz="1800">
                <a:solidFill>
                  <a:srgbClr val="9ADCF6"/>
                </a:solidFill>
              </a:defRPr>
            </a:lvl5pPr>
          </a:lstStyle>
          <a:p>
            <a:pPr lvl="0"/>
            <a:r>
              <a:rPr lang="de-CH" err="1"/>
              <a:t>Departementsname</a:t>
            </a:r>
            <a:r>
              <a:rPr lang="de-CH"/>
              <a:t> hinzufügen</a:t>
            </a:r>
          </a:p>
        </p:txBody>
      </p:sp>
      <p:sp>
        <p:nvSpPr>
          <p:cNvPr id="3" name="Textplatzhalter 2" descr="Logo ZHAW">
            <a:extLst>
              <a:ext uri="{FF2B5EF4-FFF2-40B4-BE49-F238E27FC236}">
                <a16:creationId xmlns:a16="http://schemas.microsoft.com/office/drawing/2014/main" id="{4EEDCAAB-3814-DE7A-808A-F380124B3C3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379292" y="355143"/>
            <a:ext cx="991800" cy="1026000"/>
          </a:xfrm>
          <a:custGeom>
            <a:avLst/>
            <a:gdLst>
              <a:gd name="connsiteX0" fmla="*/ 276287 w 991800"/>
              <a:gd name="connsiteY0" fmla="*/ 822205 h 1026000"/>
              <a:gd name="connsiteX1" fmla="*/ 226697 w 991800"/>
              <a:gd name="connsiteY1" fmla="*/ 843288 h 1026000"/>
              <a:gd name="connsiteX2" fmla="*/ 184191 w 991800"/>
              <a:gd name="connsiteY2" fmla="*/ 850315 h 1026000"/>
              <a:gd name="connsiteX3" fmla="*/ 113349 w 991800"/>
              <a:gd name="connsiteY3" fmla="*/ 899507 h 1026000"/>
              <a:gd name="connsiteX4" fmla="*/ 177107 w 991800"/>
              <a:gd name="connsiteY4" fmla="*/ 948698 h 1026000"/>
              <a:gd name="connsiteX5" fmla="*/ 276287 w 991800"/>
              <a:gd name="connsiteY5" fmla="*/ 864370 h 1026000"/>
              <a:gd name="connsiteX6" fmla="*/ 467562 w 991800"/>
              <a:gd name="connsiteY6" fmla="*/ 604356 h 1026000"/>
              <a:gd name="connsiteX7" fmla="*/ 524237 w 991800"/>
              <a:gd name="connsiteY7" fmla="*/ 639493 h 1026000"/>
              <a:gd name="connsiteX8" fmla="*/ 531321 w 991800"/>
              <a:gd name="connsiteY8" fmla="*/ 653548 h 1026000"/>
              <a:gd name="connsiteX9" fmla="*/ 531321 w 991800"/>
              <a:gd name="connsiteY9" fmla="*/ 660575 h 1026000"/>
              <a:gd name="connsiteX10" fmla="*/ 580911 w 991800"/>
              <a:gd name="connsiteY10" fmla="*/ 871397 h 1026000"/>
              <a:gd name="connsiteX11" fmla="*/ 623417 w 991800"/>
              <a:gd name="connsiteY11" fmla="*/ 681657 h 1026000"/>
              <a:gd name="connsiteX12" fmla="*/ 630501 w 991800"/>
              <a:gd name="connsiteY12" fmla="*/ 660575 h 1026000"/>
              <a:gd name="connsiteX13" fmla="*/ 630501 w 991800"/>
              <a:gd name="connsiteY13" fmla="*/ 646520 h 1026000"/>
              <a:gd name="connsiteX14" fmla="*/ 701344 w 991800"/>
              <a:gd name="connsiteY14" fmla="*/ 604356 h 1026000"/>
              <a:gd name="connsiteX15" fmla="*/ 765102 w 991800"/>
              <a:gd name="connsiteY15" fmla="*/ 646520 h 1026000"/>
              <a:gd name="connsiteX16" fmla="*/ 772187 w 991800"/>
              <a:gd name="connsiteY16" fmla="*/ 653548 h 1026000"/>
              <a:gd name="connsiteX17" fmla="*/ 779271 w 991800"/>
              <a:gd name="connsiteY17" fmla="*/ 681657 h 1026000"/>
              <a:gd name="connsiteX18" fmla="*/ 821777 w 991800"/>
              <a:gd name="connsiteY18" fmla="*/ 871397 h 1026000"/>
              <a:gd name="connsiteX19" fmla="*/ 864282 w 991800"/>
              <a:gd name="connsiteY19" fmla="*/ 660575 h 1026000"/>
              <a:gd name="connsiteX20" fmla="*/ 871367 w 991800"/>
              <a:gd name="connsiteY20" fmla="*/ 646520 h 1026000"/>
              <a:gd name="connsiteX21" fmla="*/ 871367 w 991800"/>
              <a:gd name="connsiteY21" fmla="*/ 639493 h 1026000"/>
              <a:gd name="connsiteX22" fmla="*/ 928041 w 991800"/>
              <a:gd name="connsiteY22" fmla="*/ 604356 h 1026000"/>
              <a:gd name="connsiteX23" fmla="*/ 970547 w 991800"/>
              <a:gd name="connsiteY23" fmla="*/ 625438 h 1026000"/>
              <a:gd name="connsiteX24" fmla="*/ 991799 w 991800"/>
              <a:gd name="connsiteY24" fmla="*/ 660575 h 1026000"/>
              <a:gd name="connsiteX25" fmla="*/ 984715 w 991800"/>
              <a:gd name="connsiteY25" fmla="*/ 667603 h 1026000"/>
              <a:gd name="connsiteX26" fmla="*/ 977631 w 991800"/>
              <a:gd name="connsiteY26" fmla="*/ 702740 h 1026000"/>
              <a:gd name="connsiteX27" fmla="*/ 899704 w 991800"/>
              <a:gd name="connsiteY27" fmla="*/ 962753 h 1026000"/>
              <a:gd name="connsiteX28" fmla="*/ 892619 w 991800"/>
              <a:gd name="connsiteY28" fmla="*/ 976808 h 1026000"/>
              <a:gd name="connsiteX29" fmla="*/ 821777 w 991800"/>
              <a:gd name="connsiteY29" fmla="*/ 1026000 h 1026000"/>
              <a:gd name="connsiteX30" fmla="*/ 750934 w 991800"/>
              <a:gd name="connsiteY30" fmla="*/ 976808 h 1026000"/>
              <a:gd name="connsiteX31" fmla="*/ 743849 w 991800"/>
              <a:gd name="connsiteY31" fmla="*/ 962753 h 1026000"/>
              <a:gd name="connsiteX32" fmla="*/ 701344 w 991800"/>
              <a:gd name="connsiteY32" fmla="*/ 773014 h 1026000"/>
              <a:gd name="connsiteX33" fmla="*/ 651754 w 991800"/>
              <a:gd name="connsiteY33" fmla="*/ 962753 h 1026000"/>
              <a:gd name="connsiteX34" fmla="*/ 644669 w 991800"/>
              <a:gd name="connsiteY34" fmla="*/ 976808 h 1026000"/>
              <a:gd name="connsiteX35" fmla="*/ 573827 w 991800"/>
              <a:gd name="connsiteY35" fmla="*/ 1026000 h 1026000"/>
              <a:gd name="connsiteX36" fmla="*/ 502984 w 991800"/>
              <a:gd name="connsiteY36" fmla="*/ 976808 h 1026000"/>
              <a:gd name="connsiteX37" fmla="*/ 502984 w 991800"/>
              <a:gd name="connsiteY37" fmla="*/ 969781 h 1026000"/>
              <a:gd name="connsiteX38" fmla="*/ 495899 w 991800"/>
              <a:gd name="connsiteY38" fmla="*/ 962753 h 1026000"/>
              <a:gd name="connsiteX39" fmla="*/ 417972 w 991800"/>
              <a:gd name="connsiteY39" fmla="*/ 702740 h 1026000"/>
              <a:gd name="connsiteX40" fmla="*/ 410888 w 991800"/>
              <a:gd name="connsiteY40" fmla="*/ 667603 h 1026000"/>
              <a:gd name="connsiteX41" fmla="*/ 410888 w 991800"/>
              <a:gd name="connsiteY41" fmla="*/ 660575 h 1026000"/>
              <a:gd name="connsiteX42" fmla="*/ 425057 w 991800"/>
              <a:gd name="connsiteY42" fmla="*/ 625438 h 1026000"/>
              <a:gd name="connsiteX43" fmla="*/ 467562 w 991800"/>
              <a:gd name="connsiteY43" fmla="*/ 604356 h 1026000"/>
              <a:gd name="connsiteX44" fmla="*/ 205444 w 991800"/>
              <a:gd name="connsiteY44" fmla="*/ 604356 h 1026000"/>
              <a:gd name="connsiteX45" fmla="*/ 389636 w 991800"/>
              <a:gd name="connsiteY45" fmla="*/ 723822 h 1026000"/>
              <a:gd name="connsiteX46" fmla="*/ 389636 w 991800"/>
              <a:gd name="connsiteY46" fmla="*/ 906534 h 1026000"/>
              <a:gd name="connsiteX47" fmla="*/ 396720 w 991800"/>
              <a:gd name="connsiteY47" fmla="*/ 955726 h 1026000"/>
              <a:gd name="connsiteX48" fmla="*/ 403804 w 991800"/>
              <a:gd name="connsiteY48" fmla="*/ 976808 h 1026000"/>
              <a:gd name="connsiteX49" fmla="*/ 347130 w 991800"/>
              <a:gd name="connsiteY49" fmla="*/ 1026000 h 1026000"/>
              <a:gd name="connsiteX50" fmla="*/ 276287 w 991800"/>
              <a:gd name="connsiteY50" fmla="*/ 969781 h 1026000"/>
              <a:gd name="connsiteX51" fmla="*/ 127517 w 991800"/>
              <a:gd name="connsiteY51" fmla="*/ 1026000 h 1026000"/>
              <a:gd name="connsiteX52" fmla="*/ 0 w 991800"/>
              <a:gd name="connsiteY52" fmla="*/ 906534 h 1026000"/>
              <a:gd name="connsiteX53" fmla="*/ 155854 w 991800"/>
              <a:gd name="connsiteY53" fmla="*/ 773014 h 1026000"/>
              <a:gd name="connsiteX54" fmla="*/ 226697 w 991800"/>
              <a:gd name="connsiteY54" fmla="*/ 765986 h 1026000"/>
              <a:gd name="connsiteX55" fmla="*/ 269203 w 991800"/>
              <a:gd name="connsiteY55" fmla="*/ 730849 h 1026000"/>
              <a:gd name="connsiteX56" fmla="*/ 205444 w 991800"/>
              <a:gd name="connsiteY56" fmla="*/ 695712 h 1026000"/>
              <a:gd name="connsiteX57" fmla="*/ 127517 w 991800"/>
              <a:gd name="connsiteY57" fmla="*/ 730849 h 1026000"/>
              <a:gd name="connsiteX58" fmla="*/ 106264 w 991800"/>
              <a:gd name="connsiteY58" fmla="*/ 744904 h 1026000"/>
              <a:gd name="connsiteX59" fmla="*/ 77927 w 991800"/>
              <a:gd name="connsiteY59" fmla="*/ 758959 h 1026000"/>
              <a:gd name="connsiteX60" fmla="*/ 28337 w 991800"/>
              <a:gd name="connsiteY60" fmla="*/ 702740 h 1026000"/>
              <a:gd name="connsiteX61" fmla="*/ 205444 w 991800"/>
              <a:gd name="connsiteY61" fmla="*/ 604356 h 1026000"/>
              <a:gd name="connsiteX62" fmla="*/ 255034 w 991800"/>
              <a:gd name="connsiteY62" fmla="*/ 161630 h 1026000"/>
              <a:gd name="connsiteX63" fmla="*/ 517152 w 991800"/>
              <a:gd name="connsiteY63" fmla="*/ 161630 h 1026000"/>
              <a:gd name="connsiteX64" fmla="*/ 538405 w 991800"/>
              <a:gd name="connsiteY64" fmla="*/ 168657 h 1026000"/>
              <a:gd name="connsiteX65" fmla="*/ 566742 w 991800"/>
              <a:gd name="connsiteY65" fmla="*/ 189740 h 1026000"/>
              <a:gd name="connsiteX66" fmla="*/ 573827 w 991800"/>
              <a:gd name="connsiteY66" fmla="*/ 217849 h 1026000"/>
              <a:gd name="connsiteX67" fmla="*/ 552574 w 991800"/>
              <a:gd name="connsiteY67" fmla="*/ 260014 h 1026000"/>
              <a:gd name="connsiteX68" fmla="*/ 361298 w 991800"/>
              <a:gd name="connsiteY68" fmla="*/ 470835 h 1026000"/>
              <a:gd name="connsiteX69" fmla="*/ 524237 w 991800"/>
              <a:gd name="connsiteY69" fmla="*/ 470835 h 1026000"/>
              <a:gd name="connsiteX70" fmla="*/ 538405 w 991800"/>
              <a:gd name="connsiteY70" fmla="*/ 470835 h 1026000"/>
              <a:gd name="connsiteX71" fmla="*/ 573827 w 991800"/>
              <a:gd name="connsiteY71" fmla="*/ 520027 h 1026000"/>
              <a:gd name="connsiteX72" fmla="*/ 538405 w 991800"/>
              <a:gd name="connsiteY72" fmla="*/ 569219 h 1026000"/>
              <a:gd name="connsiteX73" fmla="*/ 524237 w 991800"/>
              <a:gd name="connsiteY73" fmla="*/ 569219 h 1026000"/>
              <a:gd name="connsiteX74" fmla="*/ 240865 w 991800"/>
              <a:gd name="connsiteY74" fmla="*/ 569219 h 1026000"/>
              <a:gd name="connsiteX75" fmla="*/ 184191 w 991800"/>
              <a:gd name="connsiteY75" fmla="*/ 527055 h 1026000"/>
              <a:gd name="connsiteX76" fmla="*/ 184191 w 991800"/>
              <a:gd name="connsiteY76" fmla="*/ 520027 h 1026000"/>
              <a:gd name="connsiteX77" fmla="*/ 198360 w 991800"/>
              <a:gd name="connsiteY77" fmla="*/ 477863 h 1026000"/>
              <a:gd name="connsiteX78" fmla="*/ 396720 w 991800"/>
              <a:gd name="connsiteY78" fmla="*/ 267041 h 1026000"/>
              <a:gd name="connsiteX79" fmla="*/ 255034 w 991800"/>
              <a:gd name="connsiteY79" fmla="*/ 267041 h 1026000"/>
              <a:gd name="connsiteX80" fmla="*/ 240865 w 991800"/>
              <a:gd name="connsiteY80" fmla="*/ 260014 h 1026000"/>
              <a:gd name="connsiteX81" fmla="*/ 205444 w 991800"/>
              <a:gd name="connsiteY81" fmla="*/ 217849 h 1026000"/>
              <a:gd name="connsiteX82" fmla="*/ 240865 w 991800"/>
              <a:gd name="connsiteY82" fmla="*/ 168657 h 1026000"/>
              <a:gd name="connsiteX83" fmla="*/ 255034 w 991800"/>
              <a:gd name="connsiteY83" fmla="*/ 161630 h 1026000"/>
              <a:gd name="connsiteX84" fmla="*/ 665923 w 991800"/>
              <a:gd name="connsiteY84" fmla="*/ 0 h 1026000"/>
              <a:gd name="connsiteX85" fmla="*/ 729681 w 991800"/>
              <a:gd name="connsiteY85" fmla="*/ 63247 h 1026000"/>
              <a:gd name="connsiteX86" fmla="*/ 729681 w 991800"/>
              <a:gd name="connsiteY86" fmla="*/ 189740 h 1026000"/>
              <a:gd name="connsiteX87" fmla="*/ 843030 w 991800"/>
              <a:gd name="connsiteY87" fmla="*/ 147575 h 1026000"/>
              <a:gd name="connsiteX88" fmla="*/ 991800 w 991800"/>
              <a:gd name="connsiteY88" fmla="*/ 295151 h 1026000"/>
              <a:gd name="connsiteX89" fmla="*/ 991800 w 991800"/>
              <a:gd name="connsiteY89" fmla="*/ 505973 h 1026000"/>
              <a:gd name="connsiteX90" fmla="*/ 928041 w 991800"/>
              <a:gd name="connsiteY90" fmla="*/ 569219 h 1026000"/>
              <a:gd name="connsiteX91" fmla="*/ 864283 w 991800"/>
              <a:gd name="connsiteY91" fmla="*/ 513000 h 1026000"/>
              <a:gd name="connsiteX92" fmla="*/ 864283 w 991800"/>
              <a:gd name="connsiteY92" fmla="*/ 505973 h 1026000"/>
              <a:gd name="connsiteX93" fmla="*/ 864283 w 991800"/>
              <a:gd name="connsiteY93" fmla="*/ 316233 h 1026000"/>
              <a:gd name="connsiteX94" fmla="*/ 800524 w 991800"/>
              <a:gd name="connsiteY94" fmla="*/ 252986 h 1026000"/>
              <a:gd name="connsiteX95" fmla="*/ 729681 w 991800"/>
              <a:gd name="connsiteY95" fmla="*/ 330288 h 1026000"/>
              <a:gd name="connsiteX96" fmla="*/ 729681 w 991800"/>
              <a:gd name="connsiteY96" fmla="*/ 505973 h 1026000"/>
              <a:gd name="connsiteX97" fmla="*/ 729681 w 991800"/>
              <a:gd name="connsiteY97" fmla="*/ 513000 h 1026000"/>
              <a:gd name="connsiteX98" fmla="*/ 665923 w 991800"/>
              <a:gd name="connsiteY98" fmla="*/ 569219 h 1026000"/>
              <a:gd name="connsiteX99" fmla="*/ 602164 w 991800"/>
              <a:gd name="connsiteY99" fmla="*/ 505973 h 1026000"/>
              <a:gd name="connsiteX100" fmla="*/ 602164 w 991800"/>
              <a:gd name="connsiteY100" fmla="*/ 63247 h 1026000"/>
              <a:gd name="connsiteX101" fmla="*/ 665923 w 991800"/>
              <a:gd name="connsiteY101" fmla="*/ 0 h 10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91800" h="1026000">
                <a:moveTo>
                  <a:pt x="276287" y="822205"/>
                </a:moveTo>
                <a:cubicBezTo>
                  <a:pt x="262119" y="836260"/>
                  <a:pt x="240866" y="843288"/>
                  <a:pt x="226697" y="843288"/>
                </a:cubicBezTo>
                <a:lnTo>
                  <a:pt x="184191" y="850315"/>
                </a:lnTo>
                <a:cubicBezTo>
                  <a:pt x="141686" y="857342"/>
                  <a:pt x="113349" y="871397"/>
                  <a:pt x="113349" y="899507"/>
                </a:cubicBezTo>
                <a:cubicBezTo>
                  <a:pt x="113349" y="927616"/>
                  <a:pt x="141686" y="948698"/>
                  <a:pt x="177107" y="948698"/>
                </a:cubicBezTo>
                <a:cubicBezTo>
                  <a:pt x="233781" y="948698"/>
                  <a:pt x="276287" y="906534"/>
                  <a:pt x="276287" y="864370"/>
                </a:cubicBezTo>
                <a:close/>
                <a:moveTo>
                  <a:pt x="467562" y="604356"/>
                </a:moveTo>
                <a:cubicBezTo>
                  <a:pt x="495899" y="604356"/>
                  <a:pt x="517152" y="618411"/>
                  <a:pt x="524237" y="639493"/>
                </a:cubicBezTo>
                <a:cubicBezTo>
                  <a:pt x="524237" y="639493"/>
                  <a:pt x="531321" y="646520"/>
                  <a:pt x="531321" y="653548"/>
                </a:cubicBezTo>
                <a:lnTo>
                  <a:pt x="531321" y="660575"/>
                </a:lnTo>
                <a:cubicBezTo>
                  <a:pt x="531321" y="660575"/>
                  <a:pt x="580911" y="864370"/>
                  <a:pt x="580911" y="871397"/>
                </a:cubicBezTo>
                <a:cubicBezTo>
                  <a:pt x="587995" y="843288"/>
                  <a:pt x="623417" y="681657"/>
                  <a:pt x="623417" y="681657"/>
                </a:cubicBezTo>
                <a:cubicBezTo>
                  <a:pt x="623417" y="674630"/>
                  <a:pt x="623417" y="667603"/>
                  <a:pt x="630501" y="660575"/>
                </a:cubicBezTo>
                <a:cubicBezTo>
                  <a:pt x="630501" y="653548"/>
                  <a:pt x="630501" y="646520"/>
                  <a:pt x="630501" y="646520"/>
                </a:cubicBezTo>
                <a:cubicBezTo>
                  <a:pt x="644669" y="618411"/>
                  <a:pt x="673007" y="604356"/>
                  <a:pt x="701344" y="604356"/>
                </a:cubicBezTo>
                <a:cubicBezTo>
                  <a:pt x="729681" y="604356"/>
                  <a:pt x="758018" y="618411"/>
                  <a:pt x="765102" y="646520"/>
                </a:cubicBezTo>
                <a:lnTo>
                  <a:pt x="772187" y="653548"/>
                </a:lnTo>
                <a:cubicBezTo>
                  <a:pt x="772187" y="667603"/>
                  <a:pt x="779271" y="674630"/>
                  <a:pt x="779271" y="681657"/>
                </a:cubicBezTo>
                <a:cubicBezTo>
                  <a:pt x="779271" y="681657"/>
                  <a:pt x="814692" y="864370"/>
                  <a:pt x="821777" y="871397"/>
                </a:cubicBezTo>
                <a:cubicBezTo>
                  <a:pt x="828861" y="843288"/>
                  <a:pt x="864282" y="660575"/>
                  <a:pt x="864282" y="660575"/>
                </a:cubicBezTo>
                <a:lnTo>
                  <a:pt x="871367" y="646520"/>
                </a:lnTo>
                <a:cubicBezTo>
                  <a:pt x="871367" y="646520"/>
                  <a:pt x="871367" y="639493"/>
                  <a:pt x="871367" y="639493"/>
                </a:cubicBezTo>
                <a:cubicBezTo>
                  <a:pt x="878451" y="618411"/>
                  <a:pt x="899704" y="604356"/>
                  <a:pt x="928041" y="604356"/>
                </a:cubicBezTo>
                <a:cubicBezTo>
                  <a:pt x="949294" y="604356"/>
                  <a:pt x="963462" y="611383"/>
                  <a:pt x="970547" y="625438"/>
                </a:cubicBezTo>
                <a:cubicBezTo>
                  <a:pt x="984715" y="632466"/>
                  <a:pt x="984715" y="646520"/>
                  <a:pt x="991799" y="660575"/>
                </a:cubicBezTo>
                <a:cubicBezTo>
                  <a:pt x="991799" y="660575"/>
                  <a:pt x="991799" y="667603"/>
                  <a:pt x="984715" y="667603"/>
                </a:cubicBezTo>
                <a:cubicBezTo>
                  <a:pt x="984715" y="681657"/>
                  <a:pt x="984715" y="695712"/>
                  <a:pt x="977631" y="702740"/>
                </a:cubicBezTo>
                <a:lnTo>
                  <a:pt x="899704" y="962753"/>
                </a:lnTo>
                <a:cubicBezTo>
                  <a:pt x="899704" y="969781"/>
                  <a:pt x="892619" y="976808"/>
                  <a:pt x="892619" y="976808"/>
                </a:cubicBezTo>
                <a:cubicBezTo>
                  <a:pt x="878451" y="1004918"/>
                  <a:pt x="857198" y="1026000"/>
                  <a:pt x="821777" y="1026000"/>
                </a:cubicBezTo>
                <a:cubicBezTo>
                  <a:pt x="793439" y="1026000"/>
                  <a:pt x="765102" y="1004918"/>
                  <a:pt x="750934" y="976808"/>
                </a:cubicBezTo>
                <a:lnTo>
                  <a:pt x="743849" y="962753"/>
                </a:lnTo>
                <a:cubicBezTo>
                  <a:pt x="743849" y="962753"/>
                  <a:pt x="701344" y="780041"/>
                  <a:pt x="701344" y="773014"/>
                </a:cubicBezTo>
                <a:cubicBezTo>
                  <a:pt x="694259" y="780041"/>
                  <a:pt x="651754" y="962753"/>
                  <a:pt x="651754" y="962753"/>
                </a:cubicBezTo>
                <a:cubicBezTo>
                  <a:pt x="651754" y="962753"/>
                  <a:pt x="644669" y="976808"/>
                  <a:pt x="644669" y="976808"/>
                </a:cubicBezTo>
                <a:cubicBezTo>
                  <a:pt x="637585" y="1004918"/>
                  <a:pt x="609248" y="1026000"/>
                  <a:pt x="573827" y="1026000"/>
                </a:cubicBezTo>
                <a:cubicBezTo>
                  <a:pt x="545489" y="1026000"/>
                  <a:pt x="517152" y="1004918"/>
                  <a:pt x="502984" y="976808"/>
                </a:cubicBezTo>
                <a:lnTo>
                  <a:pt x="502984" y="969781"/>
                </a:lnTo>
                <a:lnTo>
                  <a:pt x="495899" y="962753"/>
                </a:lnTo>
                <a:lnTo>
                  <a:pt x="417972" y="702740"/>
                </a:lnTo>
                <a:cubicBezTo>
                  <a:pt x="417972" y="695712"/>
                  <a:pt x="410888" y="681657"/>
                  <a:pt x="410888" y="667603"/>
                </a:cubicBezTo>
                <a:cubicBezTo>
                  <a:pt x="410888" y="667603"/>
                  <a:pt x="410888" y="660575"/>
                  <a:pt x="410888" y="660575"/>
                </a:cubicBezTo>
                <a:cubicBezTo>
                  <a:pt x="410888" y="646520"/>
                  <a:pt x="417972" y="632466"/>
                  <a:pt x="425057" y="625438"/>
                </a:cubicBezTo>
                <a:cubicBezTo>
                  <a:pt x="439225" y="611383"/>
                  <a:pt x="453394" y="604356"/>
                  <a:pt x="467562" y="604356"/>
                </a:cubicBezTo>
                <a:close/>
                <a:moveTo>
                  <a:pt x="205444" y="604356"/>
                </a:moveTo>
                <a:cubicBezTo>
                  <a:pt x="325877" y="604356"/>
                  <a:pt x="389636" y="646520"/>
                  <a:pt x="389636" y="723822"/>
                </a:cubicBezTo>
                <a:lnTo>
                  <a:pt x="389636" y="906534"/>
                </a:lnTo>
                <a:cubicBezTo>
                  <a:pt x="389636" y="927616"/>
                  <a:pt x="396720" y="941671"/>
                  <a:pt x="396720" y="955726"/>
                </a:cubicBezTo>
                <a:cubicBezTo>
                  <a:pt x="396720" y="962753"/>
                  <a:pt x="403804" y="969781"/>
                  <a:pt x="403804" y="976808"/>
                </a:cubicBezTo>
                <a:cubicBezTo>
                  <a:pt x="403804" y="1004918"/>
                  <a:pt x="375467" y="1026000"/>
                  <a:pt x="347130" y="1026000"/>
                </a:cubicBezTo>
                <a:cubicBezTo>
                  <a:pt x="304624" y="1026000"/>
                  <a:pt x="283371" y="1004918"/>
                  <a:pt x="276287" y="969781"/>
                </a:cubicBezTo>
                <a:cubicBezTo>
                  <a:pt x="233781" y="1004918"/>
                  <a:pt x="191276" y="1026000"/>
                  <a:pt x="127517" y="1026000"/>
                </a:cubicBezTo>
                <a:cubicBezTo>
                  <a:pt x="63759" y="1026000"/>
                  <a:pt x="0" y="983835"/>
                  <a:pt x="0" y="906534"/>
                </a:cubicBezTo>
                <a:cubicBezTo>
                  <a:pt x="0" y="808151"/>
                  <a:pt x="77927" y="787068"/>
                  <a:pt x="155854" y="773014"/>
                </a:cubicBezTo>
                <a:lnTo>
                  <a:pt x="226697" y="765986"/>
                </a:lnTo>
                <a:cubicBezTo>
                  <a:pt x="255034" y="765986"/>
                  <a:pt x="269203" y="758959"/>
                  <a:pt x="269203" y="730849"/>
                </a:cubicBezTo>
                <a:cubicBezTo>
                  <a:pt x="269203" y="702740"/>
                  <a:pt x="233781" y="695712"/>
                  <a:pt x="205444" y="695712"/>
                </a:cubicBezTo>
                <a:cubicBezTo>
                  <a:pt x="162939" y="695712"/>
                  <a:pt x="141686" y="716794"/>
                  <a:pt x="127517" y="730849"/>
                </a:cubicBezTo>
                <a:cubicBezTo>
                  <a:pt x="120433" y="737877"/>
                  <a:pt x="113349" y="737877"/>
                  <a:pt x="106264" y="744904"/>
                </a:cubicBezTo>
                <a:cubicBezTo>
                  <a:pt x="99180" y="751931"/>
                  <a:pt x="85011" y="758959"/>
                  <a:pt x="77927" y="758959"/>
                </a:cubicBezTo>
                <a:cubicBezTo>
                  <a:pt x="49590" y="758959"/>
                  <a:pt x="28337" y="730849"/>
                  <a:pt x="28337" y="702740"/>
                </a:cubicBezTo>
                <a:cubicBezTo>
                  <a:pt x="28337" y="653548"/>
                  <a:pt x="92096" y="604356"/>
                  <a:pt x="205444" y="604356"/>
                </a:cubicBezTo>
                <a:close/>
                <a:moveTo>
                  <a:pt x="255034" y="161630"/>
                </a:moveTo>
                <a:lnTo>
                  <a:pt x="517152" y="161630"/>
                </a:lnTo>
                <a:cubicBezTo>
                  <a:pt x="524237" y="161630"/>
                  <a:pt x="531321" y="161630"/>
                  <a:pt x="538405" y="168657"/>
                </a:cubicBezTo>
                <a:cubicBezTo>
                  <a:pt x="552574" y="168657"/>
                  <a:pt x="559658" y="175685"/>
                  <a:pt x="566742" y="189740"/>
                </a:cubicBezTo>
                <a:cubicBezTo>
                  <a:pt x="566742" y="196767"/>
                  <a:pt x="573827" y="203794"/>
                  <a:pt x="573827" y="217849"/>
                </a:cubicBezTo>
                <a:cubicBezTo>
                  <a:pt x="573827" y="231904"/>
                  <a:pt x="566742" y="245959"/>
                  <a:pt x="552574" y="260014"/>
                </a:cubicBezTo>
                <a:cubicBezTo>
                  <a:pt x="552574" y="260014"/>
                  <a:pt x="368382" y="463808"/>
                  <a:pt x="361298" y="470835"/>
                </a:cubicBezTo>
                <a:lnTo>
                  <a:pt x="524237" y="470835"/>
                </a:lnTo>
                <a:cubicBezTo>
                  <a:pt x="531321" y="470835"/>
                  <a:pt x="538405" y="470835"/>
                  <a:pt x="538405" y="470835"/>
                </a:cubicBezTo>
                <a:cubicBezTo>
                  <a:pt x="559658" y="477863"/>
                  <a:pt x="573827" y="498945"/>
                  <a:pt x="573827" y="520027"/>
                </a:cubicBezTo>
                <a:cubicBezTo>
                  <a:pt x="573827" y="541109"/>
                  <a:pt x="559658" y="562192"/>
                  <a:pt x="538405" y="569219"/>
                </a:cubicBezTo>
                <a:cubicBezTo>
                  <a:pt x="538405" y="569219"/>
                  <a:pt x="531321" y="569219"/>
                  <a:pt x="524237" y="569219"/>
                </a:cubicBezTo>
                <a:lnTo>
                  <a:pt x="240865" y="569219"/>
                </a:lnTo>
                <a:cubicBezTo>
                  <a:pt x="205444" y="569219"/>
                  <a:pt x="184191" y="548137"/>
                  <a:pt x="184191" y="527055"/>
                </a:cubicBezTo>
                <a:lnTo>
                  <a:pt x="184191" y="520027"/>
                </a:lnTo>
                <a:cubicBezTo>
                  <a:pt x="184191" y="505972"/>
                  <a:pt x="191275" y="484890"/>
                  <a:pt x="198360" y="477863"/>
                </a:cubicBezTo>
                <a:cubicBezTo>
                  <a:pt x="198360" y="477863"/>
                  <a:pt x="389635" y="274068"/>
                  <a:pt x="396720" y="267041"/>
                </a:cubicBezTo>
                <a:lnTo>
                  <a:pt x="255034" y="267041"/>
                </a:lnTo>
                <a:cubicBezTo>
                  <a:pt x="247950" y="267041"/>
                  <a:pt x="240865" y="267041"/>
                  <a:pt x="240865" y="260014"/>
                </a:cubicBezTo>
                <a:cubicBezTo>
                  <a:pt x="219612" y="252986"/>
                  <a:pt x="205444" y="238931"/>
                  <a:pt x="205444" y="217849"/>
                </a:cubicBezTo>
                <a:cubicBezTo>
                  <a:pt x="205444" y="189740"/>
                  <a:pt x="219612" y="175685"/>
                  <a:pt x="240865" y="168657"/>
                </a:cubicBezTo>
                <a:cubicBezTo>
                  <a:pt x="240865" y="161630"/>
                  <a:pt x="247950" y="161630"/>
                  <a:pt x="255034" y="161630"/>
                </a:cubicBezTo>
                <a:close/>
                <a:moveTo>
                  <a:pt x="665923" y="0"/>
                </a:moveTo>
                <a:cubicBezTo>
                  <a:pt x="701344" y="0"/>
                  <a:pt x="722597" y="28110"/>
                  <a:pt x="729681" y="63247"/>
                </a:cubicBezTo>
                <a:lnTo>
                  <a:pt x="729681" y="189740"/>
                </a:lnTo>
                <a:cubicBezTo>
                  <a:pt x="758018" y="161630"/>
                  <a:pt x="793440" y="147575"/>
                  <a:pt x="843030" y="147575"/>
                </a:cubicBezTo>
                <a:cubicBezTo>
                  <a:pt x="935125" y="147575"/>
                  <a:pt x="991800" y="203795"/>
                  <a:pt x="991800" y="295151"/>
                </a:cubicBezTo>
                <a:lnTo>
                  <a:pt x="991800" y="505973"/>
                </a:lnTo>
                <a:cubicBezTo>
                  <a:pt x="991800" y="541110"/>
                  <a:pt x="963463" y="569219"/>
                  <a:pt x="928041" y="569219"/>
                </a:cubicBezTo>
                <a:cubicBezTo>
                  <a:pt x="892620" y="569219"/>
                  <a:pt x="864283" y="541110"/>
                  <a:pt x="864283" y="513000"/>
                </a:cubicBezTo>
                <a:lnTo>
                  <a:pt x="864283" y="505973"/>
                </a:lnTo>
                <a:lnTo>
                  <a:pt x="864283" y="316233"/>
                </a:lnTo>
                <a:cubicBezTo>
                  <a:pt x="864283" y="295151"/>
                  <a:pt x="857198" y="252986"/>
                  <a:pt x="800524" y="252986"/>
                </a:cubicBezTo>
                <a:cubicBezTo>
                  <a:pt x="765103" y="252986"/>
                  <a:pt x="729681" y="281096"/>
                  <a:pt x="729681" y="330288"/>
                </a:cubicBezTo>
                <a:lnTo>
                  <a:pt x="729681" y="505973"/>
                </a:lnTo>
                <a:lnTo>
                  <a:pt x="729681" y="513000"/>
                </a:lnTo>
                <a:cubicBezTo>
                  <a:pt x="729681" y="541110"/>
                  <a:pt x="701344" y="569219"/>
                  <a:pt x="665923" y="569219"/>
                </a:cubicBezTo>
                <a:cubicBezTo>
                  <a:pt x="630501" y="569219"/>
                  <a:pt x="602164" y="541110"/>
                  <a:pt x="602164" y="505973"/>
                </a:cubicBezTo>
                <a:lnTo>
                  <a:pt x="602164" y="63247"/>
                </a:lnTo>
                <a:cubicBezTo>
                  <a:pt x="602164" y="28110"/>
                  <a:pt x="630501" y="0"/>
                  <a:pt x="66592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CH"/>
              <a:t>  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C40F1C-D9F1-608F-CBC2-4163AB24022E}"/>
              </a:ext>
            </a:extLst>
          </p:cNvPr>
          <p:cNvGrpSpPr/>
          <p:nvPr userDrawn="1"/>
        </p:nvGrpSpPr>
        <p:grpSpPr bwMode="auto">
          <a:xfrm>
            <a:off x="12516000" y="0"/>
            <a:ext cx="2628000" cy="5776272"/>
            <a:chOff x="12516000" y="0"/>
            <a:chExt cx="2628000" cy="5776272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46F85E41-1800-237A-2897-0A61DD3C5F3B}"/>
                </a:ext>
              </a:extLst>
            </p:cNvPr>
            <p:cNvSpPr txBox="1"/>
            <p:nvPr userDrawn="1"/>
          </p:nvSpPr>
          <p:spPr bwMode="auto"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Zu Gunsten der Barrierefreiheit </a:t>
              </a:r>
              <a:br>
                <a:rPr lang="de-CH" sz="1200" noProof="1"/>
              </a:br>
              <a:r>
                <a:rPr lang="de-CH" sz="1200" noProof="1"/>
                <a:t>dürfen ausschliesslich </a:t>
              </a:r>
              <a:br>
                <a:rPr lang="de-CH" sz="1200" noProof="1"/>
              </a:br>
              <a:r>
                <a:rPr lang="de-CH" sz="1200" noProof="1"/>
                <a:t>diese Farbkombinationen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verwendet werden.</a:t>
              </a: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4E7EB1B-17F7-0FAB-9560-09BB168B7AF3}"/>
                </a:ext>
              </a:extLst>
            </p:cNvPr>
            <p:cNvGrpSpPr/>
            <p:nvPr userDrawn="1"/>
          </p:nvGrpSpPr>
          <p:grpSpPr bwMode="auto">
            <a:xfrm>
              <a:off x="12516000" y="836613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99A28F78-F3C8-EEC3-3C7A-54A150BC3207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3C9E2DFC-04F5-EF3E-1DFA-A98925A5C2AD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8A249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32ECA7F9-C9DE-7452-85DC-36A18FA6A028}"/>
                </a:ext>
              </a:extLst>
            </p:cNvPr>
            <p:cNvGrpSpPr/>
            <p:nvPr userDrawn="1"/>
          </p:nvGrpSpPr>
          <p:grpSpPr bwMode="auto">
            <a:xfrm>
              <a:off x="13992000" y="836613"/>
              <a:ext cx="1152000" cy="324000"/>
              <a:chOff x="12503944" y="0"/>
              <a:chExt cx="1152000" cy="324000"/>
            </a:xfrm>
            <a:solidFill>
              <a:srgbClr val="8A249E"/>
            </a:solidFill>
          </p:grpSpPr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1D7CCD61-F92D-00CE-2052-7DC941A540E0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72882093-70A0-F093-A65F-9FD0B58F1EF4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E621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Koralle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33507A7-842C-1DED-776F-5464A7ED14A0}"/>
                </a:ext>
              </a:extLst>
            </p:cNvPr>
            <p:cNvGrpSpPr/>
            <p:nvPr userDrawn="1"/>
          </p:nvGrpSpPr>
          <p:grpSpPr bwMode="auto">
            <a:xfrm>
              <a:off x="12516000" y="1253332"/>
              <a:ext cx="1152000" cy="324000"/>
              <a:chOff x="12503944" y="0"/>
              <a:chExt cx="1152000" cy="324000"/>
            </a:xfrm>
            <a:solidFill>
              <a:srgbClr val="FFDC0C"/>
            </a:solidFill>
          </p:grpSpPr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330F7E7C-225D-8145-D7F2-94BDF2DDDC3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657C6802-34DD-88FB-021C-6A1ACA8BE806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3492469-6BDC-BF99-494A-460FAA50F483}"/>
                </a:ext>
              </a:extLst>
            </p:cNvPr>
            <p:cNvGrpSpPr/>
            <p:nvPr userDrawn="1"/>
          </p:nvGrpSpPr>
          <p:grpSpPr bwMode="auto">
            <a:xfrm>
              <a:off x="13992000" y="1253332"/>
              <a:ext cx="1152000" cy="324000"/>
              <a:chOff x="12503944" y="0"/>
              <a:chExt cx="1152000" cy="324000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3D0BC249-27EB-4FA5-8468-B505F7276938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id="{CBC09701-7AB4-95BF-D209-46DB5F5564A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C74D69F-9CF8-F493-073F-32283F093191}"/>
                </a:ext>
              </a:extLst>
            </p:cNvPr>
            <p:cNvGrpSpPr/>
            <p:nvPr userDrawn="1"/>
          </p:nvGrpSpPr>
          <p:grpSpPr bwMode="auto">
            <a:xfrm>
              <a:off x="12516000" y="1673226"/>
              <a:ext cx="1152000" cy="324000"/>
              <a:chOff x="12516000" y="836613"/>
              <a:chExt cx="1152000" cy="324000"/>
            </a:xfrm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id="{8A1FBE70-F702-DF59-9895-28A0AE59656A}"/>
                  </a:ext>
                </a:extLst>
              </p:cNvPr>
              <p:cNvSpPr/>
              <p:nvPr userDrawn="1"/>
            </p:nvSpPr>
            <p:spPr bwMode="auto">
              <a:xfrm>
                <a:off x="12516000" y="836613"/>
                <a:ext cx="576000" cy="324000"/>
              </a:xfrm>
              <a:prstGeom prst="rect">
                <a:avLst/>
              </a:prstGeom>
              <a:solidFill>
                <a:srgbClr val="FFDC0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Yuzu</a:t>
                </a: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7F63790D-983A-36D7-6C88-F72A9F017242}"/>
                  </a:ext>
                </a:extLst>
              </p:cNvPr>
              <p:cNvSpPr/>
              <p:nvPr userDrawn="1"/>
            </p:nvSpPr>
            <p:spPr bwMode="auto">
              <a:xfrm>
                <a:off x="13092000" y="836613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8E7640FB-3B47-EF94-3FF7-03230F94D986}"/>
                </a:ext>
              </a:extLst>
            </p:cNvPr>
            <p:cNvGrpSpPr/>
            <p:nvPr userDrawn="1"/>
          </p:nvGrpSpPr>
          <p:grpSpPr bwMode="auto">
            <a:xfrm>
              <a:off x="13992000" y="1673226"/>
              <a:ext cx="1152000" cy="324000"/>
              <a:chOff x="12503944" y="0"/>
              <a:chExt cx="1152000" cy="324000"/>
            </a:xfrm>
          </p:grpSpPr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5E47C21E-491D-FE82-9040-70D78DF43D3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A7CD61E3-69DB-C7C8-EA7F-748BADFDFE4D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BBE6ECF5-06FB-2659-B3EB-A8136BDB8EEB}"/>
                </a:ext>
              </a:extLst>
            </p:cNvPr>
            <p:cNvGrpSpPr/>
            <p:nvPr userDrawn="1"/>
          </p:nvGrpSpPr>
          <p:grpSpPr bwMode="auto">
            <a:xfrm>
              <a:off x="12516000" y="2093120"/>
              <a:ext cx="1152000" cy="324000"/>
              <a:chOff x="12503944" y="0"/>
              <a:chExt cx="1152000" cy="324000"/>
            </a:xfrm>
          </p:grpSpPr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id="{88F8E557-881E-C9DE-F0DE-8471D3EDEC97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B8BF097D-A69D-4AEF-FEC2-F0889DE833F0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2D54BF40-D27D-532C-D5F3-B73A08074A81}"/>
                </a:ext>
              </a:extLst>
            </p:cNvPr>
            <p:cNvGrpSpPr/>
            <p:nvPr userDrawn="1"/>
          </p:nvGrpSpPr>
          <p:grpSpPr bwMode="auto">
            <a:xfrm>
              <a:off x="13992000" y="2093120"/>
              <a:ext cx="1152000" cy="324000"/>
              <a:chOff x="12503944" y="0"/>
              <a:chExt cx="1152000" cy="324000"/>
            </a:xfrm>
          </p:grpSpPr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5477DB0B-4B5C-8C6C-4FA6-F7B978FC9A90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A70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Honig</a:t>
                </a:r>
              </a:p>
            </p:txBody>
          </p:sp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A892E753-6794-A2F2-FAE8-86DE01FA627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D36B62CC-3B30-E4BA-3E70-953011589138}"/>
                </a:ext>
              </a:extLst>
            </p:cNvPr>
            <p:cNvGrpSpPr/>
            <p:nvPr userDrawn="1"/>
          </p:nvGrpSpPr>
          <p:grpSpPr bwMode="auto">
            <a:xfrm>
              <a:off x="12516000" y="2513014"/>
              <a:ext cx="1152000" cy="324000"/>
              <a:chOff x="12503944" y="0"/>
              <a:chExt cx="1152000" cy="324000"/>
            </a:xfrm>
          </p:grpSpPr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82E9EAC1-96B4-F5CD-A711-25DAA9F305EE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0DE4CCDE-553E-35CD-D334-804AF3C3273E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17BA0404-BFD9-1C76-6051-2E1EA710B842}"/>
                </a:ext>
              </a:extLst>
            </p:cNvPr>
            <p:cNvGrpSpPr/>
            <p:nvPr userDrawn="1"/>
          </p:nvGrpSpPr>
          <p:grpSpPr bwMode="auto">
            <a:xfrm>
              <a:off x="13992000" y="2513014"/>
              <a:ext cx="1152000" cy="324000"/>
              <a:chOff x="12503944" y="0"/>
              <a:chExt cx="1152000" cy="324000"/>
            </a:xfrm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2B2C5A5C-044A-9A84-E750-6D7A1CE7148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id="{6CC0181A-3F9C-B894-AE7D-1B6EAA599968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DBC9B24-73F4-7B41-E83A-45921175F1A5}"/>
                </a:ext>
              </a:extLst>
            </p:cNvPr>
            <p:cNvGrpSpPr/>
            <p:nvPr userDrawn="1"/>
          </p:nvGrpSpPr>
          <p:grpSpPr bwMode="auto">
            <a:xfrm>
              <a:off x="12516000" y="2932908"/>
              <a:ext cx="1152000" cy="324000"/>
              <a:chOff x="12503944" y="0"/>
              <a:chExt cx="1152000" cy="324000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7B43CDCA-5FC0-CAC5-DACD-5782921648F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14E959EC-BBA2-0F6C-9FA1-73A4E701C1F9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5C41D92-7180-DF9E-08A3-03EDCCBF4134}"/>
                </a:ext>
              </a:extLst>
            </p:cNvPr>
            <p:cNvGrpSpPr/>
            <p:nvPr userDrawn="1"/>
          </p:nvGrpSpPr>
          <p:grpSpPr bwMode="auto">
            <a:xfrm>
              <a:off x="13992000" y="2932908"/>
              <a:ext cx="1152000" cy="324000"/>
              <a:chOff x="12503944" y="0"/>
              <a:chExt cx="1152000" cy="324000"/>
            </a:xfrm>
          </p:grpSpPr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9690A71F-0D0F-3A52-091E-6127AB1C98BF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id="{630A72F7-A532-92C8-FB92-1D2D00611959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CBABDF5-D8C3-4262-7759-7DC504490E3C}"/>
                </a:ext>
              </a:extLst>
            </p:cNvPr>
            <p:cNvGrpSpPr/>
            <p:nvPr userDrawn="1"/>
          </p:nvGrpSpPr>
          <p:grpSpPr bwMode="auto">
            <a:xfrm>
              <a:off x="12516000" y="3352802"/>
              <a:ext cx="1152000" cy="324000"/>
              <a:chOff x="12503944" y="0"/>
              <a:chExt cx="1152000" cy="324000"/>
            </a:xfrm>
          </p:grpSpPr>
          <p:sp>
            <p:nvSpPr>
              <p:cNvPr id="43" name="Rechteck 42">
                <a:extLst>
                  <a:ext uri="{FF2B5EF4-FFF2-40B4-BE49-F238E27FC236}">
                    <a16:creationId xmlns:a16="http://schemas.microsoft.com/office/drawing/2014/main" id="{6CDAA636-8B8A-837C-8836-F2B0E4348932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48253E7F-09B7-CB31-7E7B-442D92EBE6A7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5366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Nacht</a:t>
                </a:r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ED356073-F50A-45D1-FCA0-FC078D667902}"/>
                </a:ext>
              </a:extLst>
            </p:cNvPr>
            <p:cNvGrpSpPr/>
            <p:nvPr userDrawn="1"/>
          </p:nvGrpSpPr>
          <p:grpSpPr bwMode="auto">
            <a:xfrm>
              <a:off x="13992000" y="3352802"/>
              <a:ext cx="1152000" cy="324000"/>
              <a:chOff x="12503944" y="0"/>
              <a:chExt cx="1152000" cy="324000"/>
            </a:xfrm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AA40C4BC-8243-1958-9FD4-6095F54CABB4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id="{6ABCDAA4-BFD3-50D3-36CD-9A756B6625FC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79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Eukalyptus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0A1E04A9-E79F-7CCE-F2AD-E62A78F4FAC9}"/>
                </a:ext>
              </a:extLst>
            </p:cNvPr>
            <p:cNvGrpSpPr/>
            <p:nvPr userDrawn="1"/>
          </p:nvGrpSpPr>
          <p:grpSpPr bwMode="auto">
            <a:xfrm>
              <a:off x="12516000" y="3772696"/>
              <a:ext cx="1152000" cy="324000"/>
              <a:chOff x="12503944" y="0"/>
              <a:chExt cx="1152000" cy="324000"/>
            </a:xfrm>
          </p:grpSpPr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0AF80B9D-93BD-390E-A01A-058B6B84418D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id="{3653AC3F-D50B-2847-7780-E6342B9EBDA0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Pflaume</a:t>
                </a:r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AC17092B-9A10-3661-CF90-0DC75183D89B}"/>
                </a:ext>
              </a:extLst>
            </p:cNvPr>
            <p:cNvGrpSpPr/>
            <p:nvPr userDrawn="1"/>
          </p:nvGrpSpPr>
          <p:grpSpPr bwMode="auto">
            <a:xfrm>
              <a:off x="13992000" y="3772696"/>
              <a:ext cx="1152000" cy="324000"/>
              <a:chOff x="12503944" y="0"/>
              <a:chExt cx="1152000" cy="324000"/>
            </a:xfrm>
          </p:grpSpPr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E7D5ACCF-2D37-6289-E1CE-50BC2BF6EACB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FFB0D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Sakura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C6D8AE00-29F9-C6C8-1679-8EC68495FAA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6B7E124-CDAE-62BA-4A21-8A83009071FC}"/>
                </a:ext>
              </a:extLst>
            </p:cNvPr>
            <p:cNvGrpSpPr/>
            <p:nvPr userDrawn="1"/>
          </p:nvGrpSpPr>
          <p:grpSpPr bwMode="auto">
            <a:xfrm>
              <a:off x="13992000" y="4192590"/>
              <a:ext cx="1152000" cy="324000"/>
              <a:chOff x="12503944" y="0"/>
              <a:chExt cx="1152000" cy="324000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AEF45FC2-D487-5D5D-FBCB-F8B9362847FC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C1D24F0E-D555-50E3-5891-9933C3AD9EFC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09102CD-2756-2A0F-77EF-95E02EDEDA91}"/>
                </a:ext>
              </a:extLst>
            </p:cNvPr>
            <p:cNvGrpSpPr/>
            <p:nvPr userDrawn="1"/>
          </p:nvGrpSpPr>
          <p:grpSpPr bwMode="auto">
            <a:xfrm>
              <a:off x="13992000" y="4612484"/>
              <a:ext cx="1152000" cy="324000"/>
              <a:chOff x="12503944" y="0"/>
              <a:chExt cx="1152000" cy="324000"/>
            </a:xfrm>
          </p:grpSpPr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7CE2A1A9-FBB8-4150-BC3B-88C5947F17E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A3D04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Gras</a:t>
                </a: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8948BA8F-E1F8-34A0-7DB9-3EEB6E754593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D81B9A2B-F957-5C5A-DE6A-F386DE3330B4}"/>
                </a:ext>
              </a:extLst>
            </p:cNvPr>
            <p:cNvGrpSpPr/>
            <p:nvPr userDrawn="1"/>
          </p:nvGrpSpPr>
          <p:grpSpPr bwMode="auto">
            <a:xfrm>
              <a:off x="13992000" y="5032378"/>
              <a:ext cx="1152000" cy="324000"/>
              <a:chOff x="12503944" y="0"/>
              <a:chExt cx="1152000" cy="324000"/>
            </a:xfrm>
          </p:grpSpPr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id="{6C020BC2-470C-73A5-D68E-5C8368DBADA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BF26CFF7-4278-9651-3988-0302710AE612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BE008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Fuchsia</a:t>
                </a:r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2E6E07CE-05F3-9DAE-2D11-7F97DCAC970C}"/>
                </a:ext>
              </a:extLst>
            </p:cNvPr>
            <p:cNvGrpSpPr/>
            <p:nvPr userDrawn="1"/>
          </p:nvGrpSpPr>
          <p:grpSpPr bwMode="auto">
            <a:xfrm>
              <a:off x="13992000" y="5452272"/>
              <a:ext cx="1152000" cy="324000"/>
              <a:chOff x="12503944" y="0"/>
              <a:chExt cx="1152000" cy="324000"/>
            </a:xfrm>
          </p:grpSpPr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310DF5B3-8E56-3F3D-A5C7-9C59BBD7CADA}"/>
                  </a:ext>
                </a:extLst>
              </p:cNvPr>
              <p:cNvSpPr/>
              <p:nvPr userDrawn="1"/>
            </p:nvSpPr>
            <p:spPr bwMode="auto">
              <a:xfrm>
                <a:off x="12503944" y="0"/>
                <a:ext cx="576000" cy="324000"/>
              </a:xfrm>
              <a:prstGeom prst="rect">
                <a:avLst/>
              </a:prstGeom>
              <a:solidFill>
                <a:srgbClr val="9ADCF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algn="l"/>
                <a:r>
                  <a:rPr lang="de-CH" sz="800">
                    <a:solidFill>
                      <a:schemeClr val="tx1"/>
                    </a:solidFill>
                  </a:rPr>
                  <a:t>Himmel</a:t>
                </a: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72A8D459-59FC-EFAC-09AF-EC024BAB2E2B}"/>
                  </a:ext>
                </a:extLst>
              </p:cNvPr>
              <p:cNvSpPr/>
              <p:nvPr userDrawn="1"/>
            </p:nvSpPr>
            <p:spPr bwMode="auto">
              <a:xfrm>
                <a:off x="13079944" y="0"/>
                <a:ext cx="576000" cy="324000"/>
              </a:xfrm>
              <a:prstGeom prst="rect">
                <a:avLst/>
              </a:prstGeom>
              <a:solidFill>
                <a:srgbClr val="0064A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t" anchorCtr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CH" sz="800">
                    <a:solidFill>
                      <a:srgbClr val="FFFFFF"/>
                    </a:solidFill>
                  </a:rPr>
                  <a:t>ZHAW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713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  <p15:guide id="3" pos="3931">
          <p15:clr>
            <a:srgbClr val="000000"/>
          </p15:clr>
        </p15:guide>
        <p15:guide id="4" pos="4974">
          <p15:clr>
            <a:srgbClr val="000000"/>
          </p15:clr>
        </p15:guide>
        <p15:guide id="5" pos="5155">
          <p15:clr>
            <a:srgbClr val="000000"/>
          </p15:clr>
        </p15:guide>
        <p15:guide id="6" pos="6199">
          <p15:clr>
            <a:srgbClr val="000000"/>
          </p15:clr>
        </p15:guide>
        <p15:guide id="7" pos="6380">
          <p15:clr>
            <a:srgbClr val="000000"/>
          </p15:clr>
        </p15:guide>
        <p15:guide id="8" pos="7423">
          <p15:clr>
            <a:srgbClr val="000000"/>
          </p15:clr>
        </p15:guide>
        <p15:guide id="9" pos="3749">
          <p15:clr>
            <a:srgbClr val="000000"/>
          </p15:clr>
        </p15:guide>
        <p15:guide id="10" pos="2706">
          <p15:clr>
            <a:srgbClr val="000000"/>
          </p15:clr>
        </p15:guide>
        <p15:guide id="11" pos="2525">
          <p15:clr>
            <a:srgbClr val="000000"/>
          </p15:clr>
        </p15:guide>
        <p15:guide id="12" pos="1481">
          <p15:clr>
            <a:srgbClr val="000000"/>
          </p15:clr>
        </p15:guide>
        <p15:guide id="13" pos="1300">
          <p15:clr>
            <a:srgbClr val="000000"/>
          </p15:clr>
        </p15:guide>
        <p15:guide id="14" pos="257">
          <p15:clr>
            <a:srgbClr val="000000"/>
          </p15:clr>
        </p15:guide>
        <p15:guide id="16" orient="horz" pos="1616">
          <p15:clr>
            <a:srgbClr val="000000"/>
          </p15:clr>
        </p15:guide>
        <p15:guide id="17" orient="horz" pos="1071">
          <p15:clr>
            <a:srgbClr val="000000"/>
          </p15:clr>
        </p15:guide>
        <p15:guide id="18" orient="horz" pos="2704">
          <p15:clr>
            <a:srgbClr val="000000"/>
          </p15:clr>
        </p15:guide>
        <p15:guide id="19" orient="horz" pos="3249">
          <p15:clr>
            <a:srgbClr val="000000"/>
          </p15:clr>
        </p15:guide>
        <p15:guide id="20" orient="horz" pos="3793">
          <p15:clr>
            <a:srgbClr val="000000"/>
          </p15:clr>
        </p15:guide>
        <p15:guide id="21" orient="horz" pos="527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he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C63BEC5C-D958-5663-6121-D14BA5694C23}"/>
              </a:ext>
            </a:extLst>
          </p:cNvPr>
          <p:cNvGrpSpPr/>
          <p:nvPr userDrawn="1"/>
        </p:nvGrpSpPr>
        <p:grpSpPr>
          <a:xfrm>
            <a:off x="12516000" y="0"/>
            <a:ext cx="2628000" cy="2837014"/>
            <a:chOff x="12516000" y="0"/>
            <a:chExt cx="2628000" cy="283701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95B85AA-3BE3-98F6-81E4-3AAACA3F3224}"/>
                </a:ext>
              </a:extLst>
            </p:cNvPr>
            <p:cNvSpPr txBox="1"/>
            <p:nvPr userDrawn="1"/>
          </p:nvSpPr>
          <p:spPr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Als Hintergrund zur </a:t>
              </a:r>
              <a:br>
                <a:rPr lang="de-CH" sz="1200" noProof="1"/>
              </a:br>
              <a:r>
                <a:rPr lang="de-CH" sz="1200" u="sng" noProof="1"/>
                <a:t>schwarzen</a:t>
              </a:r>
              <a:r>
                <a:rPr lang="de-CH" sz="1200" noProof="1"/>
                <a:t> Schrift dürfen ausschliesslich diese 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Farben eingesetzt werden.</a:t>
              </a: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A215BB72-75DB-D78D-DACC-905CDE604BD6}"/>
                </a:ext>
              </a:extLst>
            </p:cNvPr>
            <p:cNvSpPr/>
            <p:nvPr userDrawn="1"/>
          </p:nvSpPr>
          <p:spPr>
            <a:xfrm>
              <a:off x="12516000" y="836613"/>
              <a:ext cx="576000" cy="324000"/>
            </a:xfrm>
            <a:prstGeom prst="rect">
              <a:avLst/>
            </a:prstGeom>
            <a:solidFill>
              <a:srgbClr val="FFB0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Sakura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1A5F1C26-3026-0846-42C8-4E7FE2DF9730}"/>
                </a:ext>
              </a:extLst>
            </p:cNvPr>
            <p:cNvSpPr/>
            <p:nvPr userDrawn="1"/>
          </p:nvSpPr>
          <p:spPr>
            <a:xfrm>
              <a:off x="12516000" y="1253332"/>
              <a:ext cx="576000" cy="324000"/>
            </a:xfrm>
            <a:prstGeom prst="rect">
              <a:avLst/>
            </a:prstGeom>
            <a:solidFill>
              <a:srgbClr val="FFDC0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800">
                  <a:solidFill>
                    <a:schemeClr val="tx1"/>
                  </a:solidFill>
                </a:rPr>
                <a:t>Yuzu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5DF210EE-B9AC-D270-F674-DB4D9570762E}"/>
                </a:ext>
              </a:extLst>
            </p:cNvPr>
            <p:cNvSpPr/>
            <p:nvPr userDrawn="1"/>
          </p:nvSpPr>
          <p:spPr>
            <a:xfrm>
              <a:off x="12516000" y="1673226"/>
              <a:ext cx="576000" cy="324000"/>
            </a:xfrm>
            <a:prstGeom prst="rect">
              <a:avLst/>
            </a:prstGeom>
            <a:solidFill>
              <a:srgbClr val="A3D0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Gras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05CC6310-D9B2-964F-CE0D-FCFC4B80C850}"/>
                </a:ext>
              </a:extLst>
            </p:cNvPr>
            <p:cNvSpPr/>
            <p:nvPr userDrawn="1"/>
          </p:nvSpPr>
          <p:spPr>
            <a:xfrm>
              <a:off x="12516000" y="2093120"/>
              <a:ext cx="576000" cy="324000"/>
            </a:xfrm>
            <a:prstGeom prst="rect">
              <a:avLst/>
            </a:prstGeom>
            <a:solidFill>
              <a:srgbClr val="9ADC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Himmel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3A126F6B-1C4F-A7E5-5CCF-CFB0B2B7ED26}"/>
                </a:ext>
              </a:extLst>
            </p:cNvPr>
            <p:cNvSpPr/>
            <p:nvPr userDrawn="1"/>
          </p:nvSpPr>
          <p:spPr>
            <a:xfrm>
              <a:off x="12516000" y="2513014"/>
              <a:ext cx="576000" cy="324000"/>
            </a:xfrm>
            <a:prstGeom prst="rect">
              <a:avLst/>
            </a:prstGeom>
            <a:solidFill>
              <a:srgbClr val="FFA7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Honig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0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folie dun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6EB0B19-3C06-D1C2-17D9-025C120C1192}"/>
              </a:ext>
            </a:extLst>
          </p:cNvPr>
          <p:cNvGrpSpPr/>
          <p:nvPr userDrawn="1"/>
        </p:nvGrpSpPr>
        <p:grpSpPr>
          <a:xfrm>
            <a:off x="-2419200" y="-409575"/>
            <a:ext cx="2628000" cy="2837014"/>
            <a:chOff x="12516000" y="0"/>
            <a:chExt cx="2628000" cy="2837014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B77899D-1800-3C9C-578E-AD6D9FC3C7B3}"/>
                </a:ext>
              </a:extLst>
            </p:cNvPr>
            <p:cNvSpPr txBox="1"/>
            <p:nvPr userDrawn="1"/>
          </p:nvSpPr>
          <p:spPr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Als Hintergrund zur </a:t>
              </a:r>
              <a:br>
                <a:rPr lang="de-CH" sz="1200" noProof="1"/>
              </a:br>
              <a:r>
                <a:rPr lang="de-CH" sz="1200" u="sng" noProof="1"/>
                <a:t>weissen</a:t>
              </a:r>
              <a:r>
                <a:rPr lang="de-CH" sz="1200" noProof="1"/>
                <a:t> Schrift dürfen </a:t>
              </a:r>
              <a:br>
                <a:rPr lang="de-CH" sz="1200" noProof="1"/>
              </a:br>
              <a:r>
                <a:rPr lang="de-CH" sz="1200" noProof="1"/>
                <a:t>ausschliesslich diese 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Farben eingesetzt werden.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CED9C30-C8B3-9D7C-7435-0F03F10256A3}"/>
                </a:ext>
              </a:extLst>
            </p:cNvPr>
            <p:cNvSpPr/>
            <p:nvPr userDrawn="1"/>
          </p:nvSpPr>
          <p:spPr>
            <a:xfrm>
              <a:off x="12516000" y="836613"/>
              <a:ext cx="576000" cy="324000"/>
            </a:xfrm>
            <a:prstGeom prst="rect">
              <a:avLst/>
            </a:prstGeom>
            <a:solidFill>
              <a:srgbClr val="FFB0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Sakura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1E566EF-63CF-F94F-9488-689FC8C15388}"/>
                </a:ext>
              </a:extLst>
            </p:cNvPr>
            <p:cNvSpPr/>
            <p:nvPr userDrawn="1"/>
          </p:nvSpPr>
          <p:spPr>
            <a:xfrm>
              <a:off x="12516000" y="1253332"/>
              <a:ext cx="576000" cy="324000"/>
            </a:xfrm>
            <a:prstGeom prst="rect">
              <a:avLst/>
            </a:prstGeom>
            <a:solidFill>
              <a:srgbClr val="FFDC0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800">
                  <a:solidFill>
                    <a:schemeClr val="tx1"/>
                  </a:solidFill>
                </a:rPr>
                <a:t>Yuzu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15C775-B947-EA3B-22EB-DA76FA54B0C4}"/>
                </a:ext>
              </a:extLst>
            </p:cNvPr>
            <p:cNvSpPr/>
            <p:nvPr userDrawn="1"/>
          </p:nvSpPr>
          <p:spPr>
            <a:xfrm>
              <a:off x="12516000" y="1673226"/>
              <a:ext cx="576000" cy="324000"/>
            </a:xfrm>
            <a:prstGeom prst="rect">
              <a:avLst/>
            </a:prstGeom>
            <a:solidFill>
              <a:srgbClr val="A3D04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Gras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2BAE69F-26B0-8B26-C10D-CAB698C9A122}"/>
                </a:ext>
              </a:extLst>
            </p:cNvPr>
            <p:cNvSpPr/>
            <p:nvPr userDrawn="1"/>
          </p:nvSpPr>
          <p:spPr>
            <a:xfrm>
              <a:off x="12516000" y="2093120"/>
              <a:ext cx="576000" cy="324000"/>
            </a:xfrm>
            <a:prstGeom prst="rect">
              <a:avLst/>
            </a:prstGeom>
            <a:solidFill>
              <a:srgbClr val="9ADC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Himmel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9A9831-A125-3F00-D683-9A339251E1FC}"/>
                </a:ext>
              </a:extLst>
            </p:cNvPr>
            <p:cNvSpPr/>
            <p:nvPr userDrawn="1"/>
          </p:nvSpPr>
          <p:spPr>
            <a:xfrm>
              <a:off x="12516000" y="2513014"/>
              <a:ext cx="576000" cy="324000"/>
            </a:xfrm>
            <a:prstGeom prst="rect">
              <a:avLst/>
            </a:prstGeom>
            <a:solidFill>
              <a:srgbClr val="FFA7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chemeClr val="tx1"/>
                  </a:solidFill>
                </a:rPr>
                <a:t>Honig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DD289C0C-8154-14A9-4D05-F2BCDB082E58}"/>
              </a:ext>
            </a:extLst>
          </p:cNvPr>
          <p:cNvGrpSpPr/>
          <p:nvPr userDrawn="1"/>
        </p:nvGrpSpPr>
        <p:grpSpPr>
          <a:xfrm>
            <a:off x="12516000" y="0"/>
            <a:ext cx="2628000" cy="3676802"/>
            <a:chOff x="12516000" y="0"/>
            <a:chExt cx="2628000" cy="3676802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AAEE4A2-8EC8-1C14-E79A-7F42E808FF3F}"/>
                </a:ext>
              </a:extLst>
            </p:cNvPr>
            <p:cNvSpPr txBox="1"/>
            <p:nvPr userDrawn="1"/>
          </p:nvSpPr>
          <p:spPr>
            <a:xfrm>
              <a:off x="12516000" y="0"/>
              <a:ext cx="2628000" cy="77617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l">
                <a:lnSpc>
                  <a:spcPct val="107000"/>
                </a:lnSpc>
              </a:pPr>
              <a:r>
                <a:rPr lang="de-CH" sz="1200" noProof="1"/>
                <a:t>Als Hintergrund zur </a:t>
              </a:r>
              <a:br>
                <a:rPr lang="de-CH" sz="1200" noProof="1"/>
              </a:br>
              <a:r>
                <a:rPr lang="de-CH" sz="1200" u="sng" noProof="1"/>
                <a:t>weissen</a:t>
              </a:r>
              <a:r>
                <a:rPr lang="de-CH" sz="1200" noProof="1"/>
                <a:t> Schrift dürfen </a:t>
              </a:r>
              <a:br>
                <a:rPr lang="de-CH" sz="1200" noProof="1"/>
              </a:br>
              <a:r>
                <a:rPr lang="de-CH" sz="1200" noProof="1"/>
                <a:t>ausschliesslich diese </a:t>
              </a:r>
            </a:p>
            <a:p>
              <a:pPr algn="l">
                <a:lnSpc>
                  <a:spcPct val="107000"/>
                </a:lnSpc>
              </a:pPr>
              <a:r>
                <a:rPr lang="de-CH" sz="1200" noProof="1"/>
                <a:t>Farben eingesetzt werden.</a:t>
              </a: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20CE78CB-9300-FDC3-5A4E-A66D29DB2D89}"/>
                </a:ext>
              </a:extLst>
            </p:cNvPr>
            <p:cNvSpPr/>
            <p:nvPr userDrawn="1"/>
          </p:nvSpPr>
          <p:spPr>
            <a:xfrm>
              <a:off x="12516000" y="836613"/>
              <a:ext cx="576000" cy="324000"/>
            </a:xfrm>
            <a:prstGeom prst="rect">
              <a:avLst/>
            </a:prstGeom>
            <a:solidFill>
              <a:srgbClr val="BE008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Fuchsia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724156E7-D2FF-992B-350A-F37B6F84C85E}"/>
                </a:ext>
              </a:extLst>
            </p:cNvPr>
            <p:cNvSpPr/>
            <p:nvPr userDrawn="1"/>
          </p:nvSpPr>
          <p:spPr>
            <a:xfrm>
              <a:off x="12516000" y="1253332"/>
              <a:ext cx="576000" cy="324000"/>
            </a:xfrm>
            <a:prstGeom prst="rect">
              <a:avLst/>
            </a:prstGeom>
            <a:solidFill>
              <a:srgbClr val="0079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Eukalyptus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DB7BC3B3-D437-9AC6-1AF1-6D3A1EF86239}"/>
                </a:ext>
              </a:extLst>
            </p:cNvPr>
            <p:cNvSpPr/>
            <p:nvPr userDrawn="1"/>
          </p:nvSpPr>
          <p:spPr>
            <a:xfrm>
              <a:off x="12516000" y="1673226"/>
              <a:ext cx="576000" cy="324000"/>
            </a:xfrm>
            <a:prstGeom prst="rect">
              <a:avLst/>
            </a:prstGeom>
            <a:solidFill>
              <a:srgbClr val="E621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Koralle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258701B-C17C-C15C-A9B7-E7850B6A1A31}"/>
                </a:ext>
              </a:extLst>
            </p:cNvPr>
            <p:cNvSpPr/>
            <p:nvPr userDrawn="1"/>
          </p:nvSpPr>
          <p:spPr>
            <a:xfrm>
              <a:off x="12516000" y="2093120"/>
              <a:ext cx="576000" cy="324000"/>
            </a:xfrm>
            <a:prstGeom prst="rect">
              <a:avLst/>
            </a:prstGeom>
            <a:solidFill>
              <a:srgbClr val="05366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Nacht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D612DC6E-A562-8A94-E302-F385DA98F191}"/>
                </a:ext>
              </a:extLst>
            </p:cNvPr>
            <p:cNvSpPr/>
            <p:nvPr userDrawn="1"/>
          </p:nvSpPr>
          <p:spPr>
            <a:xfrm>
              <a:off x="12516000" y="2513014"/>
              <a:ext cx="576000" cy="324000"/>
            </a:xfrm>
            <a:prstGeom prst="rect">
              <a:avLst/>
            </a:prstGeom>
            <a:solidFill>
              <a:srgbClr val="0091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Ozean</a:t>
              </a: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0F1576EF-D99B-A783-FDE5-D19588342096}"/>
                </a:ext>
              </a:extLst>
            </p:cNvPr>
            <p:cNvSpPr/>
            <p:nvPr userDrawn="1"/>
          </p:nvSpPr>
          <p:spPr>
            <a:xfrm>
              <a:off x="12516000" y="2932908"/>
              <a:ext cx="576000" cy="324000"/>
            </a:xfrm>
            <a:prstGeom prst="rect">
              <a:avLst/>
            </a:prstGeom>
            <a:solidFill>
              <a:srgbClr val="8A249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algn="l"/>
              <a:r>
                <a:rPr lang="de-CH" sz="800">
                  <a:solidFill>
                    <a:srgbClr val="FFFFFF"/>
                  </a:solidFill>
                </a:rPr>
                <a:t>Pflaume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E4E5A75E-96DB-6815-BA0E-034272E03445}"/>
                </a:ext>
              </a:extLst>
            </p:cNvPr>
            <p:cNvSpPr/>
            <p:nvPr userDrawn="1"/>
          </p:nvSpPr>
          <p:spPr>
            <a:xfrm>
              <a:off x="12516000" y="3352802"/>
              <a:ext cx="576000" cy="324000"/>
            </a:xfrm>
            <a:prstGeom prst="rect">
              <a:avLst/>
            </a:prstGeom>
            <a:solidFill>
              <a:srgbClr val="0064A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CH" sz="800">
                  <a:solidFill>
                    <a:srgbClr val="FFFFFF"/>
                  </a:solidFill>
                </a:rPr>
                <a:t>ZHAW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12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ild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">
            <a:extLst>
              <a:ext uri="{FF2B5EF4-FFF2-40B4-BE49-F238E27FC236}">
                <a16:creationId xmlns:a16="http://schemas.microsoft.com/office/drawing/2014/main" id="{2883F99D-5CCE-8A17-DE03-36C380986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407973" y="6293853"/>
            <a:ext cx="9432925" cy="216000"/>
          </a:xfrm>
        </p:spPr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74" y="260350"/>
            <a:ext cx="11376026" cy="108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057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">
            <a:extLst>
              <a:ext uri="{FF2B5EF4-FFF2-40B4-BE49-F238E27FC236}">
                <a16:creationId xmlns:a16="http://schemas.microsoft.com/office/drawing/2014/main" id="{2883F99D-5CCE-8A17-DE03-36C380986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395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6B6B9-D02C-2E3D-F61F-E3B70BC6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0E6FF-0586-DB1B-C6C9-C5EBCC1A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747FB4-8766-BB7F-4E19-8AE8EC34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00B099-3CB0-B45D-C045-DBA269E2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298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293D77F6-C4F0-8E92-92A6-E00C1AE53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249" y="6293853"/>
            <a:ext cx="1655751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5BA4405-8D4E-49B7-BDA6-6F19819F4CE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2B767734-84E9-6BF6-9588-7AF0C0DEE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987" y="6293853"/>
            <a:ext cx="9432925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2201B2-0BB9-7D94-6A9F-AE2A7FC29B0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8000" y="1566584"/>
            <a:ext cx="11376000" cy="43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  <a:p>
            <a:pPr lvl="5"/>
            <a:r>
              <a:rPr lang="de-CH"/>
              <a:t>Sechste Ebene</a:t>
            </a:r>
          </a:p>
          <a:p>
            <a:pPr lvl="6"/>
            <a:r>
              <a:rPr lang="de-CH"/>
              <a:t>Siebte Ebene</a:t>
            </a:r>
          </a:p>
          <a:p>
            <a:pPr lvl="7"/>
            <a:r>
              <a:rPr lang="de-CH"/>
              <a:t>Achte Ebene</a:t>
            </a:r>
          </a:p>
          <a:p>
            <a:pPr lvl="8"/>
            <a:r>
              <a:rPr lang="de-CH"/>
              <a:t>Neunte Ebene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BAF2CF-97A2-2922-F12F-3A198496DD6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8" y="260350"/>
            <a:ext cx="11376026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1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7" r:id="rId4"/>
    <p:sldLayoutId id="2147483656" r:id="rId5"/>
    <p:sldLayoutId id="2147483675" r:id="rId6"/>
    <p:sldLayoutId id="2147483657" r:id="rId7"/>
    <p:sldLayoutId id="2147483676" r:id="rId8"/>
    <p:sldLayoutId id="2147483650" r:id="rId9"/>
    <p:sldLayoutId id="2147483679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80" r:id="rId20"/>
    <p:sldLayoutId id="2147483683" r:id="rId21"/>
    <p:sldLayoutId id="2147483684" r:id="rId22"/>
    <p:sldLayoutId id="2147483685" r:id="rId23"/>
    <p:sldLayoutId id="2147483686" r:id="rId24"/>
    <p:sldLayoutId id="2147483673" r:id="rId25"/>
    <p:sldLayoutId id="2147483674" r:id="rId26"/>
    <p:sldLayoutId id="2147483654" r:id="rId27"/>
    <p:sldLayoutId id="2147483655" r:id="rId28"/>
    <p:sldLayoutId id="2147483667" r:id="rId29"/>
    <p:sldLayoutId id="2147483678" r:id="rId3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07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49" userDrawn="1">
          <p15:clr>
            <a:srgbClr val="A4A3A4"/>
          </p15:clr>
        </p15:guide>
        <p15:guide id="4" pos="3931" userDrawn="1">
          <p15:clr>
            <a:srgbClr val="A4A3A4"/>
          </p15:clr>
        </p15:guide>
        <p15:guide id="5" pos="2706" userDrawn="1">
          <p15:clr>
            <a:srgbClr val="A4A3A4"/>
          </p15:clr>
        </p15:guide>
        <p15:guide id="6" pos="2525" userDrawn="1">
          <p15:clr>
            <a:srgbClr val="A4A3A4"/>
          </p15:clr>
        </p15:guide>
        <p15:guide id="7" pos="1481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257" userDrawn="1">
          <p15:clr>
            <a:srgbClr val="F26B43"/>
          </p15:clr>
        </p15:guide>
        <p15:guide id="10" pos="4974" userDrawn="1">
          <p15:clr>
            <a:srgbClr val="A4A3A4"/>
          </p15:clr>
        </p15:guide>
        <p15:guide id="11" pos="5155" userDrawn="1">
          <p15:clr>
            <a:srgbClr val="A4A3A4"/>
          </p15:clr>
        </p15:guide>
        <p15:guide id="12" pos="6199" userDrawn="1">
          <p15:clr>
            <a:srgbClr val="A4A3A4"/>
          </p15:clr>
        </p15:guide>
        <p15:guide id="13" pos="6380" userDrawn="1">
          <p15:clr>
            <a:srgbClr val="A4A3A4"/>
          </p15:clr>
        </p15:guide>
        <p15:guide id="14" pos="7423" userDrawn="1">
          <p15:clr>
            <a:srgbClr val="F26B43"/>
          </p15:clr>
        </p15:guide>
        <p15:guide id="17" orient="horz" pos="3725" userDrawn="1">
          <p15:clr>
            <a:srgbClr val="F26B43"/>
          </p15:clr>
        </p15:guide>
        <p15:guide id="18" orient="horz" pos="1026" userDrawn="1">
          <p15:clr>
            <a:srgbClr val="F26B43"/>
          </p15:clr>
        </p15:guide>
        <p15:guide id="21" orient="horz" pos="164" userDrawn="1">
          <p15:clr>
            <a:srgbClr val="F26B43"/>
          </p15:clr>
        </p15:guide>
        <p15:guide id="23" orient="horz" pos="981" userDrawn="1">
          <p15:clr>
            <a:srgbClr val="F26B43"/>
          </p15:clr>
        </p15:guide>
        <p15:guide id="24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odle.zhaw.ch/mod/glossary/view.php?id=514349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zhaw.ch/studium-hsb-international/hochschulbibliothek/kursangebot/" TargetMode="External"/><Relationship Id="rId2" Type="http://schemas.openxmlformats.org/officeDocument/2006/relationships/hyperlink" Target="https://moodle.zhaw.ch/course/view.php?id=2411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outlook.office365.com/owa/calendar/TestZotero@zhaw.onmicrosoft.com/bookings/" TargetMode="External"/><Relationship Id="rId4" Type="http://schemas.openxmlformats.org/officeDocument/2006/relationships/hyperlink" Target="mailto:literaturverwaltung@zhaw.ch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20D5ACFB-DAC8-F97B-A74F-59E21D745F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4908" b="41304"/>
          <a:stretch>
            <a:fillRect/>
          </a:stretch>
        </p:blipFill>
        <p:spPr>
          <a:xfrm>
            <a:off x="0" y="-1"/>
            <a:ext cx="12191999" cy="5283201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0A268424-7F6C-4A59-52A2-B30DA98A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885" y="6248137"/>
            <a:ext cx="5185797" cy="274883"/>
          </a:xfrm>
        </p:spPr>
        <p:txBody>
          <a:bodyPr/>
          <a:lstStyle/>
          <a:p>
            <a:r>
              <a:rPr lang="de-CH"/>
              <a:t>Schreibnacht am Di, 03. März 2026 </a:t>
            </a:r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D3073DB-63C3-4E9C-53D7-F499AD3F9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85" y="4367716"/>
            <a:ext cx="9647651" cy="1580143"/>
          </a:xfrm>
          <a:solidFill>
            <a:srgbClr val="05366C"/>
          </a:solidFill>
        </p:spPr>
        <p:txBody>
          <a:bodyPr/>
          <a:lstStyle/>
          <a:p>
            <a:r>
              <a:rPr lang="de-CH" dirty="0">
                <a:solidFill>
                  <a:srgbClr val="FFA70E"/>
                </a:solidFill>
              </a:rPr>
              <a:t>Schreibnacht 2026</a:t>
            </a:r>
            <a:br>
              <a:rPr lang="de-CH" dirty="0">
                <a:cs typeface="Arial"/>
              </a:rPr>
            </a:br>
            <a:r>
              <a:rPr lang="de-CH" sz="4000" dirty="0">
                <a:solidFill>
                  <a:srgbClr val="FFA70E"/>
                </a:solidFill>
              </a:rPr>
              <a:t>Bringe deine Abschlussarbeit zum Erfolg</a:t>
            </a:r>
            <a:endParaRPr lang="de-CH">
              <a:solidFill>
                <a:srgbClr val="FFA70E"/>
              </a:solidFill>
              <a:cs typeface="Arial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1A181B8-C3FE-4080-7032-112D5A4C3F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528DB09-587C-3429-A90C-CA1430684B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925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5A367F3A-13B8-C649-BE07-E745D9FF9D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5B6124-2DAE-AC9F-92FF-888436B90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1B9B29-22A0-DA2D-DB9B-06D9070B0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Zotero und die Fehler aus dem Internet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7981B4-6180-8A02-7D93-415566F373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D362B23-BBE7-2DDB-E034-93ADD0C11C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244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873637F-1DF0-2D28-BDB1-3BCCB5A3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9AD2DE-4EA8-E1D2-3EE6-7E48D27C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4CAD26-95B4-544D-2AD6-118FFB2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Garbage</a:t>
            </a:r>
            <a:r>
              <a:rPr lang="de-CH" dirty="0"/>
              <a:t> in – </a:t>
            </a:r>
            <a:r>
              <a:rPr lang="de-CH" dirty="0" err="1"/>
              <a:t>garbage</a:t>
            </a:r>
            <a:r>
              <a:rPr lang="de-CH" dirty="0"/>
              <a:t> out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50420FD7-3B02-5CD8-8363-A7CD3C47F7ED}"/>
              </a:ext>
            </a:extLst>
          </p:cNvPr>
          <p:cNvSpPr txBox="1">
            <a:spLocks/>
          </p:cNvSpPr>
          <p:nvPr/>
        </p:nvSpPr>
        <p:spPr>
          <a:xfrm>
            <a:off x="407989" y="1557338"/>
            <a:ext cx="5543550" cy="43561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6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20000" indent="-180000" algn="l" defTabSz="914400" rtl="0" eaLnBrk="1" latinLnBrk="0" hangingPunct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Zotero übernimmt die Daten so, wie sie auf der gefundenen Webseite verfügbar sind.</a:t>
            </a:r>
          </a:p>
          <a:p>
            <a:r>
              <a:rPr lang="de-CH" u="sng" dirty="0"/>
              <a:t>Überprüfen und korrigieren Sie stets folgendes:</a:t>
            </a:r>
          </a:p>
          <a:p>
            <a:pPr marL="637200" lvl="1" indent="-457200">
              <a:buFont typeface="+mj-lt"/>
              <a:buAutoNum type="arabicPeriod"/>
            </a:pPr>
            <a:r>
              <a:rPr lang="de-CH" dirty="0"/>
              <a:t>Stimmt die Eintragsart?</a:t>
            </a:r>
          </a:p>
          <a:p>
            <a:pPr marL="637200" lvl="1" indent="-457200">
              <a:buFont typeface="+mj-lt"/>
              <a:buAutoNum type="arabicPeriod"/>
            </a:pPr>
            <a:r>
              <a:rPr lang="de-CH" dirty="0"/>
              <a:t>Sind alle notwendigen Felder ausgefüllt?</a:t>
            </a:r>
          </a:p>
        </p:txBody>
      </p:sp>
    </p:spTree>
    <p:extLst>
      <p:ext uri="{BB962C8B-B14F-4D97-AF65-F5344CB8AC3E}">
        <p14:creationId xmlns:p14="http://schemas.microsoft.com/office/powerpoint/2010/main" val="175166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2F69D-1ED0-5F13-86B3-8C41B5AD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9097E5D-A5A7-B04C-A7A1-0D8C741B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8DC4BC-20FC-4881-E0F5-2C9B5F52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F156FB1-3FDD-0A68-05E1-56EC874D78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557338"/>
            <a:ext cx="8493415" cy="4356100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Welche Felder soll ich ausfüllen?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Das </a:t>
            </a:r>
            <a:r>
              <a:rPr lang="de-CH" dirty="0">
                <a:hlinkClick r:id="rId2"/>
              </a:rPr>
              <a:t>Glossar Eintragsarten</a:t>
            </a:r>
            <a:r>
              <a:rPr lang="de-CH" dirty="0"/>
              <a:t> im Zotero </a:t>
            </a:r>
            <a:r>
              <a:rPr lang="de-CH" dirty="0" err="1"/>
              <a:t>Moodle</a:t>
            </a:r>
            <a:r>
              <a:rPr lang="de-CH" dirty="0"/>
              <a:t>-Kurs bietet Hilfe! 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7825B47-585D-8193-7BB4-B62BA963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Glossar Eintragsarten</a:t>
            </a:r>
          </a:p>
        </p:txBody>
      </p:sp>
      <p:pic>
        <p:nvPicPr>
          <p:cNvPr id="9" name="Grafik 8">
            <a:hlinkClick r:id="rId2"/>
            <a:extLst>
              <a:ext uri="{FF2B5EF4-FFF2-40B4-BE49-F238E27FC236}">
                <a16:creationId xmlns:a16="http://schemas.microsoft.com/office/drawing/2014/main" id="{F5EB6A7E-80DC-0B7C-7F97-F9F831886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1" y="2914496"/>
            <a:ext cx="3366695" cy="8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2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1509-0E0B-34AE-AE2B-D47EF8263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66F1129-B267-D73C-3DF4-3C813C4C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4405-8D4E-49B7-BDA6-6F19819F4CEB}" type="slidenum">
              <a:rPr lang="de-CH" smtClean="0"/>
              <a:t>5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0B2446-8A8C-BFFA-93C5-CB1C73A9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6CF69A-AFD6-0707-F3CA-FB74208CB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 err="1">
                <a:hlinkClick r:id="rId2"/>
              </a:rPr>
              <a:t>Moodle</a:t>
            </a:r>
            <a:r>
              <a:rPr lang="de-CH" dirty="0">
                <a:hlinkClick r:id="rId2"/>
              </a:rPr>
              <a:t>-Kurs Literaturverwaltung mit Zotero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4F7C558-3400-7524-CF7E-66146CD28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>
                <a:hlinkClick r:id="rId3"/>
              </a:rPr>
              <a:t>Kurse</a:t>
            </a:r>
            <a:r>
              <a:rPr lang="de-CH" dirty="0"/>
              <a:t>:</a:t>
            </a:r>
          </a:p>
          <a:p>
            <a:r>
              <a:rPr lang="de-CH" dirty="0"/>
              <a:t>Literaturverwaltung mit Zotero (Grundlagen)</a:t>
            </a:r>
          </a:p>
          <a:p>
            <a:r>
              <a:rPr lang="de-CH" dirty="0"/>
              <a:t>Zotero effizient nutzen</a:t>
            </a:r>
          </a:p>
          <a:p>
            <a:pPr lvl="1"/>
            <a:r>
              <a:rPr lang="de-CH" dirty="0"/>
              <a:t>Erfassen und organisieren</a:t>
            </a:r>
          </a:p>
          <a:p>
            <a:pPr lvl="1"/>
            <a:r>
              <a:rPr lang="de-CH" dirty="0"/>
              <a:t>Lesen und zitieren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Individuelle Fragen:</a:t>
            </a:r>
          </a:p>
          <a:p>
            <a:r>
              <a:rPr lang="de-CH" dirty="0"/>
              <a:t>Schreiben Sie uns an </a:t>
            </a:r>
            <a:r>
              <a:rPr lang="de-CH" dirty="0">
                <a:hlinkClick r:id="rId4"/>
              </a:rPr>
              <a:t>literaturverwaltung@zhaw.ch</a:t>
            </a:r>
            <a:endParaRPr lang="de-CH" dirty="0"/>
          </a:p>
          <a:p>
            <a:r>
              <a:rPr lang="de-CH" dirty="0"/>
              <a:t>Es sind auch </a:t>
            </a:r>
            <a:r>
              <a:rPr lang="de-CH" dirty="0">
                <a:hlinkClick r:id="rId5"/>
              </a:rPr>
              <a:t>virtuelle Beratungen</a:t>
            </a:r>
            <a:r>
              <a:rPr lang="de-CH" dirty="0"/>
              <a:t> nach Terminvereinbarung möglich.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D2C938F-D443-8546-2F95-8CC0CDE4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Zotero Unterstützung an der ZHAW</a:t>
            </a:r>
          </a:p>
        </p:txBody>
      </p:sp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F8EFBD06-0373-784B-33DB-02930EFDA93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414" r="1414"/>
          <a:stretch/>
        </p:blipFill>
        <p:spPr bwMode="gray">
          <a:prstGeom prst="rect">
            <a:avLst/>
          </a:prstGeom>
          <a:solidFill>
            <a:srgbClr val="010101">
              <a:lumMod val="10000"/>
              <a:lumOff val="90000"/>
            </a:srgbClr>
          </a:solidFill>
        </p:spPr>
      </p:pic>
    </p:spTree>
    <p:extLst>
      <p:ext uri="{BB962C8B-B14F-4D97-AF65-F5344CB8AC3E}">
        <p14:creationId xmlns:p14="http://schemas.microsoft.com/office/powerpoint/2010/main" val="269804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176E6C1-2D4B-29DE-9ADD-07AD527959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ZHAW | Schreibnacht 2026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6F64FA-AEB9-0A3A-F3A8-D0DA58801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91B1B6-C16F-276A-C892-B0F656DB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95702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EVENT_SECTION_UUID" val="beb84239-d47e-417b-a4a5-7b882ccb1b67"/>
  <p:tag name="SLIDO_EVENT_UUID" val="dd3e17ff-2853-4bd4-8892-c912b85b9a67"/>
  <p:tag name="SLIDO_PRESENTATION_ID" val="68cae812-058d-44e3-8a7c-746863b66993"/>
</p:tagLst>
</file>

<file path=ppt/theme/theme1.xml><?xml version="1.0" encoding="utf-8"?>
<a:theme xmlns:a="http://schemas.openxmlformats.org/drawingml/2006/main" name="ZHAW">
  <a:themeElements>
    <a:clrScheme name="Benutzerdefiniert 29">
      <a:dk1>
        <a:srgbClr val="010101"/>
      </a:dk1>
      <a:lt1>
        <a:srgbClr val="FEFFFF"/>
      </a:lt1>
      <a:dk2>
        <a:srgbClr val="05366C"/>
      </a:dk2>
      <a:lt2>
        <a:srgbClr val="FFA70E"/>
      </a:lt2>
      <a:accent1>
        <a:srgbClr val="8A249E"/>
      </a:accent1>
      <a:accent2>
        <a:srgbClr val="E62154"/>
      </a:accent2>
      <a:accent3>
        <a:srgbClr val="A3D045"/>
      </a:accent3>
      <a:accent4>
        <a:srgbClr val="00795D"/>
      </a:accent4>
      <a:accent5>
        <a:srgbClr val="FFDC0C"/>
      </a:accent5>
      <a:accent6>
        <a:srgbClr val="FFB0D4"/>
      </a:accent6>
      <a:hlink>
        <a:srgbClr val="010101"/>
      </a:hlink>
      <a:folHlink>
        <a:srgbClr val="0101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5366C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5366C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algn="l">
          <a:lnSpc>
            <a:spcPct val="107000"/>
          </a:lnSpc>
          <a:defRPr sz="1500" dirty="0" err="1" smtClean="0"/>
        </a:defPPr>
      </a:lstStyle>
    </a:txDef>
  </a:objectDefaults>
  <a:extraClrSchemeLst>
    <a:extraClrScheme>
      <a:clrScheme name="ZHAW Office Farben">
        <a:dk1>
          <a:srgbClr val="010101"/>
        </a:dk1>
        <a:lt1>
          <a:srgbClr val="FEFFFF"/>
        </a:lt1>
        <a:dk2>
          <a:srgbClr val="05366C"/>
        </a:dk2>
        <a:lt2>
          <a:srgbClr val="9ADCF6"/>
        </a:lt2>
        <a:accent1>
          <a:srgbClr val="8A249E"/>
        </a:accent1>
        <a:accent2>
          <a:srgbClr val="E62154"/>
        </a:accent2>
        <a:accent3>
          <a:srgbClr val="A3D045"/>
        </a:accent3>
        <a:accent4>
          <a:srgbClr val="00795D"/>
        </a:accent4>
        <a:accent5>
          <a:srgbClr val="FFDC0C"/>
        </a:accent5>
        <a:accent6>
          <a:srgbClr val="FFB0D4"/>
        </a:accent6>
        <a:hlink>
          <a:srgbClr val="010101"/>
        </a:hlink>
        <a:folHlink>
          <a:srgbClr val="0101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chwarz">
      <a:srgbClr val="000000"/>
    </a:custClr>
    <a:custClr name="ZHAW 15%">
      <a:srgbClr val="DCE4F3"/>
    </a:custClr>
    <a:custClr name="ZHAW">
      <a:srgbClr val="0064A6"/>
    </a:custClr>
    <a:custClr name="Weiss">
      <a:srgbClr val="FFFFFF"/>
    </a:custClr>
    <a:custClr name="Nacht">
      <a:srgbClr val="05366C"/>
    </a:custClr>
    <a:custClr name="Pflaume">
      <a:srgbClr val="8A249E"/>
    </a:custClr>
    <a:custClr name="Eukalyptus">
      <a:srgbClr val="00795D"/>
    </a:custClr>
    <a:custClr name="Koralle">
      <a:srgbClr val="E62154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ZHAW">
      <a:srgbClr val="0064A6"/>
    </a:custClr>
    <a:custClr name="Fuchsia">
      <a:srgbClr val="BE0083"/>
    </a:custClr>
    <a:custClr name="Ozean">
      <a:srgbClr val="00919B"/>
    </a:custClr>
    <a:custClr name="Honig">
      <a:srgbClr val="FFA70E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Himmel">
      <a:srgbClr val="9ADCF6"/>
    </a:custClr>
    <a:custClr name="Sakura">
      <a:srgbClr val="FFB0D4"/>
    </a:custClr>
    <a:custClr name="Gras">
      <a:srgbClr val="A3D045"/>
    </a:custClr>
    <a:custClr name="Yuzu">
      <a:srgbClr val="FFDC0C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1" id="{BFA60F5F-9A6A-417D-916F-0B5BF6309B83}" vid="{6D64A164-C560-4317-B711-13828815219C}"/>
    </a:ext>
  </a:extLst>
</a:theme>
</file>

<file path=ppt/theme/theme2.xml><?xml version="1.0" encoding="utf-8"?>
<a:theme xmlns:a="http://schemas.openxmlformats.org/drawingml/2006/main" name="Office">
  <a:themeElements>
    <a:clrScheme name="ZHAW_Officefarben_v2024-09-0">
      <a:dk1>
        <a:srgbClr val="010101"/>
      </a:dk1>
      <a:lt1>
        <a:srgbClr val="FEFFFF"/>
      </a:lt1>
      <a:dk2>
        <a:srgbClr val="0064A6"/>
      </a:dk2>
      <a:lt2>
        <a:srgbClr val="9ADCF6"/>
      </a:lt2>
      <a:accent1>
        <a:srgbClr val="8A249E"/>
      </a:accent1>
      <a:accent2>
        <a:srgbClr val="E62154"/>
      </a:accent2>
      <a:accent3>
        <a:srgbClr val="A3D045"/>
      </a:accent3>
      <a:accent4>
        <a:srgbClr val="00795D"/>
      </a:accent4>
      <a:accent5>
        <a:srgbClr val="FFDC0C"/>
      </a:accent5>
      <a:accent6>
        <a:srgbClr val="FFB0D4"/>
      </a:accent6>
      <a:hlink>
        <a:srgbClr val="010101"/>
      </a:hlink>
      <a:folHlink>
        <a:srgbClr val="0101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ZHAW_Officefarben_v2024-09-0">
      <a:dk1>
        <a:srgbClr val="010101"/>
      </a:dk1>
      <a:lt1>
        <a:srgbClr val="FEFFFF"/>
      </a:lt1>
      <a:dk2>
        <a:srgbClr val="0064A6"/>
      </a:dk2>
      <a:lt2>
        <a:srgbClr val="9ADCF6"/>
      </a:lt2>
      <a:accent1>
        <a:srgbClr val="8A249E"/>
      </a:accent1>
      <a:accent2>
        <a:srgbClr val="E62154"/>
      </a:accent2>
      <a:accent3>
        <a:srgbClr val="A3D045"/>
      </a:accent3>
      <a:accent4>
        <a:srgbClr val="00795D"/>
      </a:accent4>
      <a:accent5>
        <a:srgbClr val="FFDC0C"/>
      </a:accent5>
      <a:accent6>
        <a:srgbClr val="FFB0D4"/>
      </a:accent6>
      <a:hlink>
        <a:srgbClr val="010101"/>
      </a:hlink>
      <a:folHlink>
        <a:srgbClr val="0101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0CA1B59A945C408A64807C76655F51" ma:contentTypeVersion="0" ma:contentTypeDescription="Ein neues Dokument erstellen." ma:contentTypeScope="" ma:versionID="cde4f686d064754ce09c91afebe40d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2693a90aa1497a106ac2e21c7b495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3FAC186-4EC8-4F2C-A8DA-ADFB6BB81F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B2811-824B-4D8E-AE9A-4573636869FA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3865DA-FDC7-48BF-BFD3-11C3C7718A21}">
  <ds:schemaRefs>
    <ds:schemaRef ds:uri="257ac4b1-eb52-4e13-8aea-15230a8d34a4"/>
    <ds:schemaRef ds:uri="68628b2f-7e15-4bb9-b45d-9b408bd3f434"/>
    <ds:schemaRef ds:uri="fb56b2a1-3c67-4c4b-bc21-c7662b1b1e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AF3876B-C543-4C9F-8D19-C4B1242B3D9C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 Point Vorlage 2025</Template>
  <TotalTime>0</TotalTime>
  <Words>144</Words>
  <Application>Microsoft Office PowerPoint</Application>
  <PresentationFormat>Breitbild</PresentationFormat>
  <Paragraphs>32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Arial</vt:lpstr>
      <vt:lpstr>ZHAW</vt:lpstr>
      <vt:lpstr>Schreibnacht 2026 Bringe deine Abschlussarbeit zum Erfolg</vt:lpstr>
      <vt:lpstr>Zotero und die Fehler aus dem Internet</vt:lpstr>
      <vt:lpstr>Garbage in – garbage out</vt:lpstr>
      <vt:lpstr>Glossar Eintragsarten</vt:lpstr>
      <vt:lpstr>Zotero Unterstützung an der ZHAW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Meyer Kälin Margrit (meyk)</dc:creator>
  <cp:lastModifiedBy>Hodel Beatrice (hodb)</cp:lastModifiedBy>
  <cp:revision>7</cp:revision>
  <dcterms:created xsi:type="dcterms:W3CDTF">2025-07-17T09:47:17Z</dcterms:created>
  <dcterms:modified xsi:type="dcterms:W3CDTF">2026-03-03T09:36:19Z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2025-03-19T15:46:55Z</vt:lpwstr>
  </property>
  <property fmtid="{D5CDD505-2E9C-101B-9397-08002B2CF9AE}" pid="4" name="MSIP_Label_10d9bad3-6dac-4e9a-89a3-89f3b8d247b2_Method">
    <vt:lpwstr>Privileged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2667b880-a5c5-43ee-bb4d-538db1c19e46</vt:lpwstr>
  </property>
  <property fmtid="{D5CDD505-2E9C-101B-9397-08002B2CF9AE}" pid="8" name="MSIP_Label_10d9bad3-6dac-4e9a-89a3-89f3b8d247b2_ContentBits">
    <vt:lpwstr>0</vt:lpwstr>
  </property>
  <property fmtid="{D5CDD505-2E9C-101B-9397-08002B2CF9AE}" pid="9" name="MSIP_Label_10d9bad3-6dac-4e9a-89a3-89f3b8d247b2_Tag">
    <vt:lpwstr>50, 0, 1, 1</vt:lpwstr>
  </property>
  <property fmtid="{D5CDD505-2E9C-101B-9397-08002B2CF9AE}" pid="10" name="MediaServiceImageTags">
    <vt:lpwstr/>
  </property>
  <property fmtid="{D5CDD505-2E9C-101B-9397-08002B2CF9AE}" pid="11" name="ContentTypeId">
    <vt:lpwstr>0x010100A90CA1B59A945C408A64807C76655F51</vt:lpwstr>
  </property>
</Properties>
</file>