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  <p:sldMasterId id="2147483811" r:id="rId2"/>
  </p:sldMasterIdLst>
  <p:notesMasterIdLst>
    <p:notesMasterId r:id="rId8"/>
  </p:notesMasterIdLst>
  <p:handoutMasterIdLst>
    <p:handoutMasterId r:id="rId9"/>
  </p:handoutMasterIdLst>
  <p:sldIdLst>
    <p:sldId id="414" r:id="rId3"/>
    <p:sldId id="415" r:id="rId4"/>
    <p:sldId id="416" r:id="rId5"/>
    <p:sldId id="417" r:id="rId6"/>
    <p:sldId id="418" r:id="rId7"/>
  </p:sldIdLst>
  <p:sldSz cx="10693400" cy="7561263"/>
  <p:notesSz cx="6794500" cy="99314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2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2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2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2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2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2">
          <p15:clr>
            <a:srgbClr val="A4A3A4"/>
          </p15:clr>
        </p15:guide>
        <p15:guide id="2" pos="873">
          <p15:clr>
            <a:srgbClr val="A4A3A4"/>
          </p15:clr>
        </p15:guide>
        <p15:guide id="3" pos="663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E1F7FF"/>
    <a:srgbClr val="CC6600"/>
    <a:srgbClr val="FF9933"/>
    <a:srgbClr val="D6FED8"/>
    <a:srgbClr val="BFE0E3"/>
    <a:srgbClr val="B4FEB8"/>
    <a:srgbClr val="DAEFC3"/>
    <a:srgbClr val="BDE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27" autoAdjust="0"/>
    <p:restoredTop sz="75407" autoAdjust="0"/>
  </p:normalViewPr>
  <p:slideViewPr>
    <p:cSldViewPr snapToObjects="1" showGuides="1">
      <p:cViewPr varScale="1">
        <p:scale>
          <a:sx n="61" d="100"/>
          <a:sy n="61" d="100"/>
        </p:scale>
        <p:origin x="66" y="420"/>
      </p:cViewPr>
      <p:guideLst>
        <p:guide orient="horz" pos="612"/>
        <p:guide pos="873"/>
        <p:guide pos="6634"/>
      </p:guideLst>
    </p:cSldViewPr>
  </p:slideViewPr>
  <p:outlineViewPr>
    <p:cViewPr>
      <p:scale>
        <a:sx n="33" d="100"/>
        <a:sy n="33" d="100"/>
      </p:scale>
      <p:origin x="0" y="78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02"/>
    </p:cViewPr>
  </p:sorterViewPr>
  <p:notesViewPr>
    <p:cSldViewPr snapToObjects="1" showGuides="1">
      <p:cViewPr varScale="1">
        <p:scale>
          <a:sx n="73" d="100"/>
          <a:sy n="73" d="100"/>
        </p:scale>
        <p:origin x="-2148" y="-108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2" tIns="46256" rIns="92512" bIns="46256" numCol="1" anchor="t" anchorCtr="0" compatLnSpc="1">
            <a:prstTxWarp prst="textNoShape">
              <a:avLst/>
            </a:prstTxWarp>
          </a:bodyPr>
          <a:lstStyle>
            <a:lvl1pPr defTabSz="925329">
              <a:lnSpc>
                <a:spcPct val="100000"/>
              </a:lnSpc>
              <a:spcAft>
                <a:spcPct val="0"/>
              </a:spcAft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2" tIns="46256" rIns="92512" bIns="46256" numCol="1" anchor="t" anchorCtr="0" compatLnSpc="1">
            <a:prstTxWarp prst="textNoShape">
              <a:avLst/>
            </a:prstTxWarp>
          </a:bodyPr>
          <a:lstStyle>
            <a:lvl1pPr algn="r" defTabSz="925329">
              <a:lnSpc>
                <a:spcPct val="100000"/>
              </a:lnSpc>
              <a:spcAft>
                <a:spcPct val="0"/>
              </a:spcAft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2" tIns="46256" rIns="92512" bIns="46256" numCol="1" anchor="b" anchorCtr="0" compatLnSpc="1">
            <a:prstTxWarp prst="textNoShape">
              <a:avLst/>
            </a:prstTxWarp>
          </a:bodyPr>
          <a:lstStyle>
            <a:lvl1pPr defTabSz="925329">
              <a:lnSpc>
                <a:spcPct val="100000"/>
              </a:lnSpc>
              <a:spcAft>
                <a:spcPct val="0"/>
              </a:spcAft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29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2" tIns="46256" rIns="92512" bIns="46256" numCol="1" anchor="b" anchorCtr="0" compatLnSpc="1">
            <a:prstTxWarp prst="textNoShape">
              <a:avLst/>
            </a:prstTxWarp>
          </a:bodyPr>
          <a:lstStyle>
            <a:lvl1pPr algn="r" defTabSz="925329">
              <a:lnSpc>
                <a:spcPct val="100000"/>
              </a:lnSpc>
              <a:spcAft>
                <a:spcPct val="0"/>
              </a:spcAft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519520AA-F671-46B1-B1D8-6D338A66D25E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43126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2" tIns="46256" rIns="92512" bIns="46256" numCol="1" anchor="t" anchorCtr="0" compatLnSpc="1">
            <a:prstTxWarp prst="textNoShape">
              <a:avLst/>
            </a:prstTxWarp>
          </a:bodyPr>
          <a:lstStyle>
            <a:lvl1pPr defTabSz="925329">
              <a:lnSpc>
                <a:spcPct val="100000"/>
              </a:lnSpc>
              <a:spcAft>
                <a:spcPct val="0"/>
              </a:spcAft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2" tIns="46256" rIns="92512" bIns="46256" numCol="1" anchor="t" anchorCtr="0" compatLnSpc="1">
            <a:prstTxWarp prst="textNoShape">
              <a:avLst/>
            </a:prstTxWarp>
          </a:bodyPr>
          <a:lstStyle>
            <a:lvl1pPr algn="r" defTabSz="925329">
              <a:lnSpc>
                <a:spcPct val="100000"/>
              </a:lnSpc>
              <a:spcAft>
                <a:spcPct val="0"/>
              </a:spcAft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5175" y="744538"/>
            <a:ext cx="5267325" cy="3725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560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2" tIns="46256" rIns="92512" bIns="462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2" tIns="46256" rIns="92512" bIns="46256" numCol="1" anchor="b" anchorCtr="0" compatLnSpc="1">
            <a:prstTxWarp prst="textNoShape">
              <a:avLst/>
            </a:prstTxWarp>
          </a:bodyPr>
          <a:lstStyle>
            <a:lvl1pPr defTabSz="925329">
              <a:lnSpc>
                <a:spcPct val="100000"/>
              </a:lnSpc>
              <a:spcAft>
                <a:spcPct val="0"/>
              </a:spcAft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2925"/>
            <a:ext cx="29432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2" tIns="46256" rIns="92512" bIns="46256" numCol="1" anchor="b" anchorCtr="0" compatLnSpc="1">
            <a:prstTxWarp prst="textNoShape">
              <a:avLst/>
            </a:prstTxWarp>
          </a:bodyPr>
          <a:lstStyle>
            <a:lvl1pPr algn="r" defTabSz="925329">
              <a:lnSpc>
                <a:spcPct val="100000"/>
              </a:lnSpc>
              <a:spcAft>
                <a:spcPct val="0"/>
              </a:spcAft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CEF29BB0-B504-4276-9040-A40EB1D2462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25828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777499-AB88-43FE-B9C2-074A4D1448B7}" type="slidenum">
              <a:rPr lang="de-DE">
                <a:solidFill>
                  <a:srgbClr val="1F497D"/>
                </a:solidFill>
              </a:rPr>
              <a:pPr/>
              <a:t>1</a:t>
            </a:fld>
            <a:endParaRPr lang="de-DE">
              <a:solidFill>
                <a:srgbClr val="1F497D"/>
              </a:solidFill>
            </a:endParaRPr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744538"/>
            <a:ext cx="5267325" cy="3724275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9"/>
          <p:cNvSpPr>
            <a:spLocks noChangeArrowheads="1"/>
          </p:cNvSpPr>
          <p:nvPr/>
        </p:nvSpPr>
        <p:spPr bwMode="auto">
          <a:xfrm>
            <a:off x="1366838" y="7124700"/>
            <a:ext cx="1211262" cy="9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042988" eaLnBrk="0" hangingPunct="0">
              <a:defRPr sz="2800" b="1">
                <a:solidFill>
                  <a:schemeClr val="tx2"/>
                </a:solidFill>
                <a:latin typeface="Arial" pitchFamily="34" charset="0"/>
              </a:defRPr>
            </a:lvl1pPr>
            <a:lvl2pPr marL="742950" indent="-285750" defTabSz="1042988" eaLnBrk="0" hangingPunct="0">
              <a:defRPr sz="2800" b="1">
                <a:solidFill>
                  <a:schemeClr val="tx2"/>
                </a:solidFill>
                <a:latin typeface="Arial" pitchFamily="34" charset="0"/>
              </a:defRPr>
            </a:lvl2pPr>
            <a:lvl3pPr marL="1143000" indent="-228600" defTabSz="1042988" eaLnBrk="0" hangingPunct="0">
              <a:defRPr sz="2800" b="1">
                <a:solidFill>
                  <a:schemeClr val="tx2"/>
                </a:solidFill>
                <a:latin typeface="Arial" pitchFamily="34" charset="0"/>
              </a:defRPr>
            </a:lvl3pPr>
            <a:lvl4pPr marL="1600200" indent="-228600" defTabSz="1042988" eaLnBrk="0" hangingPunct="0">
              <a:defRPr sz="2800" b="1">
                <a:solidFill>
                  <a:schemeClr val="tx2"/>
                </a:solidFill>
                <a:latin typeface="Arial" pitchFamily="34" charset="0"/>
              </a:defRPr>
            </a:lvl4pPr>
            <a:lvl5pPr marL="2057400" indent="-228600" defTabSz="1042988" eaLnBrk="0" hangingPunct="0">
              <a:defRPr sz="2800" b="1">
                <a:solidFill>
                  <a:schemeClr val="tx2"/>
                </a:solidFill>
                <a:latin typeface="Arial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ts val="700"/>
              </a:lnSpc>
              <a:spcBef>
                <a:spcPts val="700"/>
              </a:spcBef>
              <a:spcAft>
                <a:spcPts val="700"/>
              </a:spcAft>
              <a:defRPr/>
            </a:pPr>
            <a:r>
              <a:rPr lang="de-DE" altLang="de-DE" sz="700" b="0" smtClean="0">
                <a:solidFill>
                  <a:schemeClr val="tx1"/>
                </a:solidFill>
              </a:rPr>
              <a:t>Zürcher  Fachhochschule</a:t>
            </a:r>
          </a:p>
        </p:txBody>
      </p:sp>
      <p:pic>
        <p:nvPicPr>
          <p:cNvPr id="5" name="Picture 1032" descr="zhaw_LO_d_bla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0688" y="250825"/>
            <a:ext cx="108743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0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366840" y="628651"/>
            <a:ext cx="6837362" cy="1258888"/>
          </a:xfrm>
        </p:spPr>
        <p:txBody>
          <a:bodyPr/>
          <a:lstStyle>
            <a:lvl1pPr>
              <a:lnSpc>
                <a:spcPts val="3100"/>
              </a:lnSpc>
              <a:spcAft>
                <a:spcPts val="1600"/>
              </a:spcAft>
              <a:defRPr sz="2600">
                <a:solidFill>
                  <a:srgbClr val="0064BA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72707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366840" y="2051050"/>
            <a:ext cx="9017000" cy="4318000"/>
          </a:xfrm>
        </p:spPr>
        <p:txBody>
          <a:bodyPr/>
          <a:lstStyle>
            <a:lvl1pPr marL="0" indent="0">
              <a:lnSpc>
                <a:spcPts val="3200"/>
              </a:lnSpc>
              <a:spcAft>
                <a:spcPts val="1600"/>
              </a:spcAft>
              <a:buFont typeface="Arial" charset="0"/>
              <a:buNone/>
              <a:defRPr sz="2800"/>
            </a:lvl1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9509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7AA27-A7CA-42BB-A780-46EE4B4C6DF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9232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129588" y="628651"/>
            <a:ext cx="2254250" cy="58499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366838" y="628651"/>
            <a:ext cx="6610350" cy="5849938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ADEC6-1475-4A02-BA17-55F4BC8F59B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5459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759286" y="762950"/>
            <a:ext cx="7444914" cy="1191675"/>
          </a:xfrm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de-CH" dirty="0" err="1" smtClean="0"/>
              <a:t>Departementsname</a:t>
            </a:r>
            <a:r>
              <a:rPr lang="de-CH" dirty="0" smtClean="0"/>
              <a:t> oder Institutsname eintragen, max. 3 Zeilen</a:t>
            </a:r>
            <a:endParaRPr lang="de-CH" noProof="0" dirty="0" smtClean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759286" y="2351848"/>
            <a:ext cx="9173115" cy="4364219"/>
          </a:xfrm>
        </p:spPr>
        <p:txBody>
          <a:bodyPr tIns="0"/>
          <a:lstStyle>
            <a:lvl1pPr marL="0" indent="0">
              <a:buFontTx/>
              <a:buNone/>
              <a:defRPr sz="2600" cap="all" baseline="0"/>
            </a:lvl1pPr>
          </a:lstStyle>
          <a:p>
            <a:pPr lvl="0"/>
            <a:r>
              <a:rPr lang="de-CH" noProof="0" dirty="0" smtClean="0"/>
              <a:t>Titel der Präsentation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3077" y="7034546"/>
            <a:ext cx="1182688" cy="193675"/>
          </a:xfrm>
        </p:spPr>
        <p:txBody>
          <a:bodyPr/>
          <a:lstStyle>
            <a:lvl1pPr>
              <a:defRPr/>
            </a:lvl1pPr>
          </a:lstStyle>
          <a:p>
            <a:fld id="{A93144A4-A6A9-493D-B2F9-AB16947E7099}" type="slidenum">
              <a:rPr lang="de-DE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auto">
          <a:xfrm>
            <a:off x="759286" y="7034547"/>
            <a:ext cx="1710800" cy="238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noAutofit/>
          </a:bodyPr>
          <a:lstStyle/>
          <a:p>
            <a:pPr defTabSz="1042922">
              <a:spcBef>
                <a:spcPts val="0"/>
              </a:spcBef>
              <a:spcAft>
                <a:spcPts val="0"/>
              </a:spcAft>
            </a:pPr>
            <a:r>
              <a:rPr lang="de-DE" sz="700" b="0" dirty="0">
                <a:solidFill>
                  <a:srgbClr val="000000"/>
                </a:solidFill>
                <a:latin typeface="Arial" charset="0"/>
              </a:rPr>
              <a:t>Zürcher  Fachhochschule</a:t>
            </a:r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2809" y="357142"/>
            <a:ext cx="1069511" cy="1269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081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ter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1453F-6806-4C51-BA69-51D2C9F2CC11}" type="slidenum">
              <a:rPr lang="de-DE" smtClean="0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sz="quarter" idx="11"/>
          </p:nvPr>
        </p:nvSpPr>
        <p:spPr>
          <a:xfrm>
            <a:off x="759285" y="2748743"/>
            <a:ext cx="9173117" cy="396732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59285" y="1954626"/>
            <a:ext cx="9173117" cy="476615"/>
          </a:xfrm>
        </p:spPr>
        <p:txBody>
          <a:bodyPr/>
          <a:lstStyle>
            <a:lvl1pPr>
              <a:defRPr cap="all" baseline="0"/>
            </a:lvl1pPr>
          </a:lstStyle>
          <a:p>
            <a:pPr lvl="0"/>
            <a:r>
              <a:rPr lang="de-CH" dirty="0" smtClean="0"/>
              <a:t>Untertitel</a:t>
            </a:r>
          </a:p>
        </p:txBody>
      </p:sp>
    </p:spTree>
    <p:extLst>
      <p:ext uri="{BB962C8B-B14F-4D97-AF65-F5344CB8AC3E}">
        <p14:creationId xmlns:p14="http://schemas.microsoft.com/office/powerpoint/2010/main" val="1839637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tertitel und Inhalt (2 Spalt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1453F-6806-4C51-BA69-51D2C9F2CC11}" type="slidenum">
              <a:rPr lang="de-DE" smtClean="0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sz="quarter" idx="11"/>
          </p:nvPr>
        </p:nvSpPr>
        <p:spPr>
          <a:xfrm>
            <a:off x="759286" y="2748743"/>
            <a:ext cx="4430587" cy="396732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59286" y="1954626"/>
            <a:ext cx="4430587" cy="476615"/>
          </a:xfrm>
        </p:spPr>
        <p:txBody>
          <a:bodyPr/>
          <a:lstStyle>
            <a:lvl1pPr>
              <a:defRPr cap="all" baseline="0"/>
            </a:lvl1pPr>
          </a:lstStyle>
          <a:p>
            <a:pPr lvl="0"/>
            <a:r>
              <a:rPr lang="de-CH" dirty="0" smtClean="0"/>
              <a:t>Untertitel</a:t>
            </a:r>
          </a:p>
        </p:txBody>
      </p:sp>
      <p:sp>
        <p:nvSpPr>
          <p:cNvPr id="7" name="Textplatzhalter 5"/>
          <p:cNvSpPr>
            <a:spLocks noGrp="1"/>
          </p:cNvSpPr>
          <p:nvPr>
            <p:ph type="body" sz="quarter" idx="13" hasCustomPrompt="1"/>
          </p:nvPr>
        </p:nvSpPr>
        <p:spPr>
          <a:xfrm>
            <a:off x="5501815" y="1954625"/>
            <a:ext cx="4430587" cy="476615"/>
          </a:xfrm>
        </p:spPr>
        <p:txBody>
          <a:bodyPr/>
          <a:lstStyle>
            <a:lvl1pPr>
              <a:defRPr cap="all" baseline="0"/>
            </a:lvl1pPr>
          </a:lstStyle>
          <a:p>
            <a:pPr lvl="0"/>
            <a:r>
              <a:rPr lang="de-CH" dirty="0" smtClean="0"/>
              <a:t>Untertitel</a:t>
            </a:r>
          </a:p>
        </p:txBody>
      </p:sp>
      <p:sp>
        <p:nvSpPr>
          <p:cNvPr id="8" name="Inhaltsplatzhalter 4"/>
          <p:cNvSpPr>
            <a:spLocks noGrp="1"/>
          </p:cNvSpPr>
          <p:nvPr>
            <p:ph sz="quarter" idx="14"/>
          </p:nvPr>
        </p:nvSpPr>
        <p:spPr>
          <a:xfrm>
            <a:off x="5501815" y="2748744"/>
            <a:ext cx="4430587" cy="396732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07389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1453F-6806-4C51-BA69-51D2C9F2CC11}" type="slidenum">
              <a:rPr lang="de-DE" smtClean="0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25494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(2 Spalt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1453F-6806-4C51-BA69-51D2C9F2CC11}" type="slidenum">
              <a:rPr lang="de-DE" smtClean="0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sz="quarter" idx="11"/>
          </p:nvPr>
        </p:nvSpPr>
        <p:spPr>
          <a:xfrm>
            <a:off x="759286" y="1954623"/>
            <a:ext cx="4430587" cy="476144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6" name="Inhaltsplatzhalter 4"/>
          <p:cNvSpPr>
            <a:spLocks noGrp="1"/>
          </p:cNvSpPr>
          <p:nvPr>
            <p:ph sz="quarter" idx="12"/>
          </p:nvPr>
        </p:nvSpPr>
        <p:spPr>
          <a:xfrm>
            <a:off x="5501815" y="1954623"/>
            <a:ext cx="4430587" cy="476144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436877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1453F-6806-4C51-BA69-51D2C9F2CC11}" type="slidenum">
              <a:rPr lang="de-DE" smtClean="0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8760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1453F-6806-4C51-BA69-51D2C9F2CC11}" type="slidenum">
              <a:rPr lang="de-DE" smtClean="0">
                <a:solidFill>
                  <a:srgbClr val="000000"/>
                </a:solidFill>
              </a:rPr>
              <a:pPr/>
              <a:t>‹Nr.›</a:t>
            </a:fld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284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366840" y="2020790"/>
            <a:ext cx="9017000" cy="4457798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B5B25-B751-4524-A5AD-8C5A68F484A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0917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4550" y="4859339"/>
            <a:ext cx="9090026" cy="15017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6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DFF9C-C0F1-4907-812D-FC3A2DED19C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2342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366840" y="1798638"/>
            <a:ext cx="4432300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951540" y="1798638"/>
            <a:ext cx="4432300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8D97B-9CA0-4482-BE3F-BDF69E16743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3945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3215"/>
            <a:ext cx="962342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1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1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432426" y="1692275"/>
            <a:ext cx="4725987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432426" y="2397125"/>
            <a:ext cx="4725987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E93F7-26D9-40CF-8DD8-170E5C07AFC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886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8062F-BD92-4CF8-9BD0-79130C84E14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3250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08A29-CE43-4443-883C-9037C7D517F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174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7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12B2B-33B9-4ADF-A373-80905ECC10F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228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95502" y="5292726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095502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 smtClean="0"/>
              <a:t>Bild durch Klicken auf Symbol hinzufügen</a:t>
            </a:r>
            <a:endParaRPr lang="de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095502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0CAFA-388F-4D9D-B7A6-A61DAFCFE4E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9830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2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66838" y="628650"/>
            <a:ext cx="7558087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66838" y="1798638"/>
            <a:ext cx="901700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Mastertextformat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366838" y="7124700"/>
            <a:ext cx="1211262" cy="9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042988" eaLnBrk="0" hangingPunct="0">
              <a:defRPr sz="2800" b="1">
                <a:solidFill>
                  <a:schemeClr val="tx2"/>
                </a:solidFill>
                <a:latin typeface="Arial" pitchFamily="34" charset="0"/>
              </a:defRPr>
            </a:lvl1pPr>
            <a:lvl2pPr marL="742950" indent="-285750" defTabSz="1042988" eaLnBrk="0" hangingPunct="0">
              <a:defRPr sz="2800" b="1">
                <a:solidFill>
                  <a:schemeClr val="tx2"/>
                </a:solidFill>
                <a:latin typeface="Arial" pitchFamily="34" charset="0"/>
              </a:defRPr>
            </a:lvl2pPr>
            <a:lvl3pPr marL="1143000" indent="-228600" defTabSz="1042988" eaLnBrk="0" hangingPunct="0">
              <a:defRPr sz="2800" b="1">
                <a:solidFill>
                  <a:schemeClr val="tx2"/>
                </a:solidFill>
                <a:latin typeface="Arial" pitchFamily="34" charset="0"/>
              </a:defRPr>
            </a:lvl3pPr>
            <a:lvl4pPr marL="1600200" indent="-228600" defTabSz="1042988" eaLnBrk="0" hangingPunct="0">
              <a:defRPr sz="2800" b="1">
                <a:solidFill>
                  <a:schemeClr val="tx2"/>
                </a:solidFill>
                <a:latin typeface="Arial" pitchFamily="34" charset="0"/>
              </a:defRPr>
            </a:lvl4pPr>
            <a:lvl5pPr marL="2057400" indent="-228600" defTabSz="1042988" eaLnBrk="0" hangingPunct="0">
              <a:defRPr sz="2800" b="1">
                <a:solidFill>
                  <a:schemeClr val="tx2"/>
                </a:solidFill>
                <a:latin typeface="Arial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ts val="700"/>
              </a:lnSpc>
              <a:spcBef>
                <a:spcPts val="700"/>
              </a:spcBef>
              <a:spcAft>
                <a:spcPts val="700"/>
              </a:spcAft>
              <a:defRPr/>
            </a:pPr>
            <a:r>
              <a:rPr lang="de-DE" altLang="de-DE" sz="700" b="0" smtClean="0">
                <a:solidFill>
                  <a:schemeClr val="tx1"/>
                </a:solidFill>
              </a:rPr>
              <a:t>Zürcher  Fachhochschule</a:t>
            </a:r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04325" y="7124700"/>
            <a:ext cx="1214438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8528E04-0B33-4405-AE25-05F67C8E975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1030" name="Picture 9" descr="zhaw_LO_d_blau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0688" y="250825"/>
            <a:ext cx="108743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042988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1042988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defTabSz="1042988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defTabSz="1042988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defTabSz="1042988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defTabSz="1042988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defTabSz="1042988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defTabSz="1042988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defTabSz="1042988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73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−"/>
        <a:defRPr sz="22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−"/>
        <a:defRPr sz="2000">
          <a:solidFill>
            <a:srgbClr val="000000"/>
          </a:solidFill>
          <a:latin typeface="+mn-lt"/>
        </a:defRPr>
      </a:lvl3pPr>
      <a:lvl4pPr marL="1560513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−"/>
        <a:defRPr sz="2000">
          <a:solidFill>
            <a:srgbClr val="000000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−"/>
        <a:defRPr sz="2000">
          <a:solidFill>
            <a:srgbClr val="000000"/>
          </a:solidFill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>
          <a:solidFill>
            <a:srgbClr val="000000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>
          <a:solidFill>
            <a:srgbClr val="000000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>
          <a:solidFill>
            <a:srgbClr val="000000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−"/>
        <a:defRPr>
          <a:solidFill>
            <a:srgbClr val="00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2809" y="357142"/>
            <a:ext cx="1069511" cy="1269998"/>
          </a:xfrm>
          <a:prstGeom prst="rect">
            <a:avLst/>
          </a:prstGeom>
        </p:spPr>
      </p:pic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9285" y="762951"/>
            <a:ext cx="7455524" cy="856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 smtClean="0"/>
              <a:t>Titelmasterformat durch Klicken bearbeiten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9285" y="1954623"/>
            <a:ext cx="9173117" cy="4761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 smtClean="0"/>
              <a:t>Textmasterformate durch Klicken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  <a:p>
            <a:pPr lvl="4"/>
            <a:r>
              <a:rPr lang="de-CH" dirty="0" smtClean="0"/>
              <a:t>Fünfte Ebene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759286" y="7034547"/>
            <a:ext cx="1710800" cy="238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noAutofit/>
          </a:bodyPr>
          <a:lstStyle/>
          <a:p>
            <a:pPr defTabSz="1042922">
              <a:spcBef>
                <a:spcPts val="0"/>
              </a:spcBef>
              <a:spcAft>
                <a:spcPts val="0"/>
              </a:spcAft>
            </a:pPr>
            <a:r>
              <a:rPr lang="de-DE" sz="700" b="0" dirty="0">
                <a:solidFill>
                  <a:srgbClr val="000000"/>
                </a:solidFill>
                <a:latin typeface="Arial" charset="0"/>
              </a:rPr>
              <a:t>Zürcher  Fachhochschule</a:t>
            </a:r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04326" y="7034547"/>
            <a:ext cx="728076" cy="198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1042922">
              <a:lnSpc>
                <a:spcPct val="100000"/>
              </a:lnSpc>
              <a:spcAft>
                <a:spcPct val="0"/>
              </a:spcAft>
              <a:defRPr sz="700" b="0">
                <a:solidFill>
                  <a:schemeClr val="tx1"/>
                </a:solidFill>
              </a:defRPr>
            </a:lvl1pPr>
          </a:lstStyle>
          <a:p>
            <a:fld id="{3791453F-6806-4C51-BA69-51D2C9F2CC11}" type="slidenum">
              <a:rPr lang="de-DE" smtClean="0">
                <a:solidFill>
                  <a:srgbClr val="000000"/>
                </a:solidFill>
                <a:latin typeface="Arial" charset="0"/>
              </a:rPr>
              <a:pPr/>
              <a:t>‹Nr.›</a:t>
            </a:fld>
            <a:endParaRPr lang="de-DE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905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</p:sldLayoutIdLst>
  <p:hf hdr="0" ftr="0" dt="0"/>
  <p:txStyles>
    <p:titleStyle>
      <a:lvl1pPr algn="l" defTabSz="1042922" rtl="0" eaLnBrk="1" fontAlgn="base" hangingPunct="1">
        <a:lnSpc>
          <a:spcPct val="100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1042922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defTabSz="1042922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defTabSz="1042922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defTabSz="1042922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171" algn="l" defTabSz="1042922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343" algn="l" defTabSz="1042922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513" algn="l" defTabSz="1042922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685" algn="l" defTabSz="1042922" rtl="0" eaLnBrk="1" fontAlgn="base" hangingPunct="1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1042922" rtl="0" eaLnBrk="1" fontAlgn="base" hangingPunct="1">
        <a:lnSpc>
          <a:spcPct val="100000"/>
        </a:lnSpc>
        <a:spcBef>
          <a:spcPct val="0"/>
        </a:spcBef>
        <a:spcAft>
          <a:spcPts val="0"/>
        </a:spcAft>
        <a:buNone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274403" indent="-274403" algn="l" defTabSz="1042922" rtl="0" eaLnBrk="1" fontAlgn="base" hangingPunct="1">
        <a:lnSpc>
          <a:spcPct val="100000"/>
        </a:lnSpc>
        <a:spcBef>
          <a:spcPct val="0"/>
        </a:spcBef>
        <a:spcAft>
          <a:spcPts val="0"/>
        </a:spcAft>
        <a:buFont typeface="Arial" pitchFamily="34" charset="0"/>
        <a:buChar char="•"/>
        <a:defRPr sz="2600">
          <a:solidFill>
            <a:schemeClr val="tx1"/>
          </a:solidFill>
          <a:latin typeface="+mn-lt"/>
        </a:defRPr>
      </a:lvl2pPr>
      <a:lvl3pPr marL="548806" indent="-274403" algn="l" defTabSz="1042922" rtl="0" eaLnBrk="1" fontAlgn="base" hangingPunct="1">
        <a:lnSpc>
          <a:spcPct val="100000"/>
        </a:lnSpc>
        <a:spcBef>
          <a:spcPts val="0"/>
        </a:spcBef>
        <a:spcAft>
          <a:spcPct val="0"/>
        </a:spcAft>
        <a:buFont typeface="Arial" pitchFamily="34" charset="0"/>
        <a:buChar char="•"/>
        <a:defRPr sz="2600">
          <a:solidFill>
            <a:schemeClr val="tx1"/>
          </a:solidFill>
          <a:latin typeface="+mn-lt"/>
        </a:defRPr>
      </a:lvl3pPr>
      <a:lvl4pPr marL="823208" indent="-274403" algn="l" defTabSz="1042922" rtl="0" eaLnBrk="1" fontAlgn="base" hangingPunct="1">
        <a:lnSpc>
          <a:spcPct val="100000"/>
        </a:lnSpc>
        <a:spcBef>
          <a:spcPts val="0"/>
        </a:spcBef>
        <a:spcAft>
          <a:spcPct val="0"/>
        </a:spcAft>
        <a:buFont typeface="Arial" pitchFamily="34" charset="0"/>
        <a:buChar char="•"/>
        <a:defRPr sz="2600">
          <a:solidFill>
            <a:schemeClr val="tx1"/>
          </a:solidFill>
          <a:latin typeface="+mn-lt"/>
        </a:defRPr>
      </a:lvl4pPr>
      <a:lvl5pPr marL="1097611" indent="-274403" algn="l" defTabSz="1042922" rtl="0" eaLnBrk="1" fontAlgn="base" hangingPunct="1">
        <a:lnSpc>
          <a:spcPct val="100000"/>
        </a:lnSpc>
        <a:spcBef>
          <a:spcPts val="0"/>
        </a:spcBef>
        <a:spcAft>
          <a:spcPct val="0"/>
        </a:spcAft>
        <a:buFont typeface="Arial" pitchFamily="34" charset="0"/>
        <a:buChar char="•"/>
        <a:defRPr sz="2600">
          <a:solidFill>
            <a:schemeClr val="tx1"/>
          </a:solidFill>
          <a:latin typeface="+mn-lt"/>
        </a:defRPr>
      </a:lvl5pPr>
      <a:lvl6pPr marL="2801761" indent="-258747" algn="l" defTabSz="1042922" rtl="0" eaLnBrk="1" fontAlgn="base" hangingPunct="1">
        <a:spcBef>
          <a:spcPct val="20000"/>
        </a:spcBef>
        <a:spcAft>
          <a:spcPct val="0"/>
        </a:spcAft>
        <a:buChar char="-"/>
        <a:defRPr sz="2400">
          <a:solidFill>
            <a:schemeClr val="tx1"/>
          </a:solidFill>
          <a:latin typeface="+mn-lt"/>
        </a:defRPr>
      </a:lvl6pPr>
      <a:lvl7pPr marL="3258932" indent="-258747" algn="l" defTabSz="1042922" rtl="0" eaLnBrk="1" fontAlgn="base" hangingPunct="1">
        <a:spcBef>
          <a:spcPct val="20000"/>
        </a:spcBef>
        <a:spcAft>
          <a:spcPct val="0"/>
        </a:spcAft>
        <a:buChar char="-"/>
        <a:defRPr sz="2400">
          <a:solidFill>
            <a:schemeClr val="tx1"/>
          </a:solidFill>
          <a:latin typeface="+mn-lt"/>
        </a:defRPr>
      </a:lvl7pPr>
      <a:lvl8pPr marL="3716103" indent="-258747" algn="l" defTabSz="1042922" rtl="0" eaLnBrk="1" fontAlgn="base" hangingPunct="1">
        <a:spcBef>
          <a:spcPct val="20000"/>
        </a:spcBef>
        <a:spcAft>
          <a:spcPct val="0"/>
        </a:spcAft>
        <a:buChar char="-"/>
        <a:defRPr sz="2400">
          <a:solidFill>
            <a:schemeClr val="tx1"/>
          </a:solidFill>
          <a:latin typeface="+mn-lt"/>
        </a:defRPr>
      </a:lvl8pPr>
      <a:lvl9pPr marL="4173275" indent="-258747" algn="l" defTabSz="1042922" rtl="0" eaLnBrk="1" fontAlgn="base" hangingPunct="1">
        <a:spcBef>
          <a:spcPct val="20000"/>
        </a:spcBef>
        <a:spcAft>
          <a:spcPct val="0"/>
        </a:spcAft>
        <a:buChar char="-"/>
        <a:defRPr sz="2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34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1" algn="l" defTabSz="91434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3" algn="l" defTabSz="91434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13" algn="l" defTabSz="91434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85" algn="l" defTabSz="91434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56" algn="l" defTabSz="91434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27" algn="l" defTabSz="91434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98" algn="l" defTabSz="91434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69" algn="l" defTabSz="914343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85888" y="3348583"/>
            <a:ext cx="7444914" cy="1191675"/>
          </a:xfrm>
          <a:noFill/>
        </p:spPr>
        <p:txBody>
          <a:bodyPr/>
          <a:lstStyle/>
          <a:p>
            <a:r>
              <a:rPr lang="de-CH" sz="3200" dirty="0" smtClean="0"/>
              <a:t>Evakuierung – Bedrohung</a:t>
            </a:r>
            <a:endParaRPr lang="de-CH" sz="320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2243986D-55E6-4359-8FDC-863B4FEB7C95}" type="slidenum">
              <a:rPr lang="de-DE">
                <a:solidFill>
                  <a:srgbClr val="000000"/>
                </a:solidFill>
              </a:rPr>
              <a:pPr/>
              <a:t>1</a:t>
            </a:fld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5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0122" y="651194"/>
            <a:ext cx="7455524" cy="778322"/>
          </a:xfrm>
        </p:spPr>
        <p:txBody>
          <a:bodyPr/>
          <a:lstStyle/>
          <a:p>
            <a:r>
              <a:rPr lang="de-CH" dirty="0"/>
              <a:t>Es gibt 2 Alarmsignale und 2 Verhaltensweisen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1453F-6806-4C51-BA69-51D2C9F2CC11}" type="slidenum">
              <a:rPr lang="de-DE" smtClean="0">
                <a:solidFill>
                  <a:srgbClr val="000000"/>
                </a:solidFill>
              </a:rPr>
              <a:pPr/>
              <a:t>2</a:t>
            </a:fld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Grp="1" noChangeAspect="1" noChangeArrowheads="1"/>
          </p:cNvPicPr>
          <p:nvPr>
            <p:ph sz="quarter" idx="1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226" b="27944"/>
          <a:stretch/>
        </p:blipFill>
        <p:spPr bwMode="auto">
          <a:xfrm>
            <a:off x="89351" y="4415623"/>
            <a:ext cx="10487174" cy="1666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060"/>
          <a:stretch/>
        </p:blipFill>
        <p:spPr bwMode="auto">
          <a:xfrm>
            <a:off x="77805" y="1987002"/>
            <a:ext cx="10400010" cy="144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256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Evakuierung </a:t>
            </a:r>
            <a:endParaRPr lang="de-CH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1453F-6806-4C51-BA69-51D2C9F2CC11}" type="slidenum">
              <a:rPr lang="de-DE" smtClean="0">
                <a:solidFill>
                  <a:srgbClr val="000000"/>
                </a:solidFill>
              </a:rPr>
              <a:pPr/>
              <a:t>3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Rechteck 4"/>
          <p:cNvSpPr/>
          <p:nvPr/>
        </p:nvSpPr>
        <p:spPr bwMode="auto">
          <a:xfrm>
            <a:off x="2625653" y="6241220"/>
            <a:ext cx="1671500" cy="23812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defTabSz="1135638">
              <a:lnSpc>
                <a:spcPts val="3483"/>
              </a:lnSpc>
              <a:spcAft>
                <a:spcPts val="1742"/>
              </a:spcAft>
            </a:pPr>
            <a:endParaRPr lang="de-CH">
              <a:solidFill>
                <a:srgbClr val="9A9A9C"/>
              </a:solidFill>
              <a:latin typeface="Arial" charset="0"/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682050" y="-10322"/>
            <a:ext cx="5675324" cy="7670137"/>
            <a:chOff x="631726" y="-9366"/>
            <a:chExt cx="5256584" cy="6958359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1726" y="-9366"/>
              <a:ext cx="5256584" cy="6958359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Textfeld 3"/>
            <p:cNvSpPr txBox="1"/>
            <p:nvPr/>
          </p:nvSpPr>
          <p:spPr>
            <a:xfrm>
              <a:off x="2359918" y="5656504"/>
              <a:ext cx="3240360" cy="23733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 anchor="ctr">
              <a:spAutoFit/>
            </a:bodyPr>
            <a:lstStyle/>
            <a:p>
              <a:pPr>
                <a:spcAft>
                  <a:spcPts val="1600"/>
                </a:spcAft>
              </a:pPr>
              <a:r>
                <a:rPr lang="de-CH" sz="1100" dirty="0">
                  <a:solidFill>
                    <a:srgbClr val="000000">
                      <a:lumMod val="75000"/>
                      <a:lumOff val="25000"/>
                    </a:srgbClr>
                  </a:solidFill>
                  <a:latin typeface="Arial" charset="0"/>
                </a:rPr>
                <a:t>Instruktionen des Sammelplatzleiters befolgen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5847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61757" y="644067"/>
            <a:ext cx="7455524" cy="856153"/>
          </a:xfrm>
        </p:spPr>
        <p:txBody>
          <a:bodyPr/>
          <a:lstStyle/>
          <a:p>
            <a:r>
              <a:rPr lang="de-CH" dirty="0" smtClean="0"/>
              <a:t>Evakuierung: Sammelplatz</a:t>
            </a:r>
            <a:endParaRPr lang="de-CH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1453F-6806-4C51-BA69-51D2C9F2CC11}" type="slidenum">
              <a:rPr lang="de-DE" smtClean="0">
                <a:solidFill>
                  <a:srgbClr val="000000"/>
                </a:solidFill>
              </a:rPr>
              <a:pPr/>
              <a:t>4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sz="quarter" idx="12"/>
          </p:nvPr>
        </p:nvSpPr>
        <p:spPr>
          <a:xfrm>
            <a:off x="6138788" y="1954623"/>
            <a:ext cx="3793615" cy="4761444"/>
          </a:xfrm>
        </p:spPr>
        <p:txBody>
          <a:bodyPr/>
          <a:lstStyle/>
          <a:p>
            <a:pPr marL="373361" indent="-373361">
              <a:lnSpc>
                <a:spcPct val="110000"/>
              </a:lnSpc>
              <a:spcAft>
                <a:spcPts val="653"/>
              </a:spcAft>
              <a:buFont typeface="Arial" panose="020B0604020202020204" pitchFamily="34" charset="0"/>
              <a:buChar char="•"/>
            </a:pPr>
            <a:r>
              <a:rPr lang="de-CH" sz="2200" dirty="0"/>
              <a:t>Sammelplatz auf dem direkten Weg aufsuchen</a:t>
            </a:r>
          </a:p>
          <a:p>
            <a:pPr marL="373361" indent="-373361">
              <a:lnSpc>
                <a:spcPct val="110000"/>
              </a:lnSpc>
              <a:spcAft>
                <a:spcPts val="653"/>
              </a:spcAft>
              <a:buFont typeface="Arial" panose="020B0604020202020204" pitchFamily="34" charset="0"/>
              <a:buChar char="•"/>
            </a:pPr>
            <a:r>
              <a:rPr lang="de-CH" sz="2200" dirty="0"/>
              <a:t>Instruktionen des Sammelplatzleiters befolgen</a:t>
            </a:r>
          </a:p>
          <a:p>
            <a:pPr marL="373361" indent="-373361">
              <a:lnSpc>
                <a:spcPct val="110000"/>
              </a:lnSpc>
              <a:spcAft>
                <a:spcPts val="653"/>
              </a:spcAft>
              <a:buFont typeface="Arial" panose="020B0604020202020204" pitchFamily="34" charset="0"/>
              <a:buChar char="•"/>
            </a:pPr>
            <a:r>
              <a:rPr lang="de-CH" sz="2200" dirty="0"/>
              <a:t>Entwarnung erfolgt </a:t>
            </a:r>
            <a:r>
              <a:rPr lang="de-CH" sz="2200" dirty="0" smtClean="0"/>
              <a:t>aus-schliesslich </a:t>
            </a:r>
            <a:r>
              <a:rPr lang="de-CH" sz="2200" dirty="0"/>
              <a:t>vom EVAK-Leiter</a:t>
            </a: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quarter" idx="1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76"/>
          <a:stretch/>
        </p:blipFill>
        <p:spPr bwMode="auto">
          <a:xfrm>
            <a:off x="-57931" y="1056878"/>
            <a:ext cx="6052703" cy="6176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664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85888" y="643811"/>
            <a:ext cx="7455524" cy="856153"/>
          </a:xfrm>
        </p:spPr>
        <p:txBody>
          <a:bodyPr/>
          <a:lstStyle/>
          <a:p>
            <a:r>
              <a:rPr lang="de-CH" dirty="0" smtClean="0"/>
              <a:t>Bedrohung</a:t>
            </a:r>
            <a:endParaRPr lang="de-CH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1453F-6806-4C51-BA69-51D2C9F2CC11}" type="slidenum">
              <a:rPr lang="de-DE" smtClean="0">
                <a:solidFill>
                  <a:srgbClr val="000000"/>
                </a:solidFill>
              </a:rPr>
              <a:pPr/>
              <a:t>5</a:t>
            </a:fld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Grp="1" noChangeAspect="1" noChangeArrowheads="1"/>
          </p:cNvPicPr>
          <p:nvPr>
            <p:ph sz="quarter" idx="1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226"/>
          <a:stretch/>
        </p:blipFill>
        <p:spPr bwMode="auto">
          <a:xfrm>
            <a:off x="682051" y="1955035"/>
            <a:ext cx="9880032" cy="3492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402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_ZHAW_IAM_d">
  <a:themeElements>
    <a:clrScheme name="ZHAW_L 1">
      <a:dk1>
        <a:srgbClr val="000000"/>
      </a:dk1>
      <a:lt1>
        <a:srgbClr val="FFFFFF"/>
      </a:lt1>
      <a:dk2>
        <a:srgbClr val="000000"/>
      </a:dk2>
      <a:lt2>
        <a:srgbClr val="9A9A9C"/>
      </a:lt2>
      <a:accent1>
        <a:srgbClr val="BBE0E3"/>
      </a:accent1>
      <a:accent2>
        <a:srgbClr val="D54E12"/>
      </a:accent2>
      <a:accent3>
        <a:srgbClr val="FFFFFF"/>
      </a:accent3>
      <a:accent4>
        <a:srgbClr val="000000"/>
      </a:accent4>
      <a:accent5>
        <a:srgbClr val="DAEDEF"/>
      </a:accent5>
      <a:accent6>
        <a:srgbClr val="C1460F"/>
      </a:accent6>
      <a:hlink>
        <a:srgbClr val="83B819"/>
      </a:hlink>
      <a:folHlink>
        <a:srgbClr val="F0B600"/>
      </a:folHlink>
    </a:clrScheme>
    <a:fontScheme name="ZHAW_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ts val="3200"/>
          </a:lnSpc>
          <a:spcBef>
            <a:spcPct val="0"/>
          </a:spcBef>
          <a:spcAft>
            <a:spcPts val="1600"/>
          </a:spcAft>
          <a:buClrTx/>
          <a:buSzTx/>
          <a:buFontTx/>
          <a:buNone/>
          <a:tabLst/>
          <a:defRPr kumimoji="0" lang="de-DE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ts val="3200"/>
          </a:lnSpc>
          <a:spcBef>
            <a:spcPct val="0"/>
          </a:spcBef>
          <a:spcAft>
            <a:spcPts val="1600"/>
          </a:spcAft>
          <a:buClrTx/>
          <a:buSzTx/>
          <a:buFontTx/>
          <a:buNone/>
          <a:tabLst/>
          <a:defRPr kumimoji="0" lang="de-DE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ZHAW_L 1">
        <a:dk1>
          <a:srgbClr val="000000"/>
        </a:dk1>
        <a:lt1>
          <a:srgbClr val="FFFFFF"/>
        </a:lt1>
        <a:dk2>
          <a:srgbClr val="000000"/>
        </a:dk2>
        <a:lt2>
          <a:srgbClr val="9A9A9C"/>
        </a:lt2>
        <a:accent1>
          <a:srgbClr val="BBE0E3"/>
        </a:accent1>
        <a:accent2>
          <a:srgbClr val="D54E12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C1460F"/>
        </a:accent6>
        <a:hlink>
          <a:srgbClr val="83B819"/>
        </a:hlink>
        <a:folHlink>
          <a:srgbClr val="F0B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ZHAW_D_2010">
  <a:themeElements>
    <a:clrScheme name="ZHAW">
      <a:dk1>
        <a:srgbClr val="000000"/>
      </a:dk1>
      <a:lt1>
        <a:srgbClr val="FFFFFF"/>
      </a:lt1>
      <a:dk2>
        <a:srgbClr val="9A9A9C"/>
      </a:dk2>
      <a:lt2>
        <a:srgbClr val="0064A6"/>
      </a:lt2>
      <a:accent1>
        <a:srgbClr val="80B2D3"/>
      </a:accent1>
      <a:accent2>
        <a:srgbClr val="D54E12"/>
      </a:accent2>
      <a:accent3>
        <a:srgbClr val="83B819"/>
      </a:accent3>
      <a:accent4>
        <a:srgbClr val="F0B600"/>
      </a:accent4>
      <a:accent5>
        <a:srgbClr val="6A205F"/>
      </a:accent5>
      <a:accent6>
        <a:srgbClr val="EDDBAB"/>
      </a:accent6>
      <a:hlink>
        <a:srgbClr val="583119"/>
      </a:hlink>
      <a:folHlink>
        <a:srgbClr val="9A9A9C"/>
      </a:folHlink>
    </a:clrScheme>
    <a:fontScheme name="zhaw_Folien_deuts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ts val="3200"/>
          </a:lnSpc>
          <a:spcBef>
            <a:spcPct val="0"/>
          </a:spcBef>
          <a:spcAft>
            <a:spcPts val="1600"/>
          </a:spcAft>
          <a:buClrTx/>
          <a:buSzTx/>
          <a:buFontTx/>
          <a:buNone/>
          <a:tabLst/>
          <a:defRPr kumimoji="0" lang="de-DE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ts val="3200"/>
          </a:lnSpc>
          <a:spcBef>
            <a:spcPct val="0"/>
          </a:spcBef>
          <a:spcAft>
            <a:spcPts val="1600"/>
          </a:spcAft>
          <a:buClrTx/>
          <a:buSzTx/>
          <a:buFontTx/>
          <a:buNone/>
          <a:tabLst/>
          <a:defRPr kumimoji="0" lang="de-DE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ZHAW">
        <a:dk1>
          <a:srgbClr val="000000"/>
        </a:dk1>
        <a:lt1>
          <a:srgbClr val="FFFFFF"/>
        </a:lt1>
        <a:dk2>
          <a:srgbClr val="9A9A9C"/>
        </a:dk2>
        <a:lt2>
          <a:srgbClr val="0064A6"/>
        </a:lt2>
        <a:accent1>
          <a:srgbClr val="80B2D3"/>
        </a:accent1>
        <a:accent2>
          <a:srgbClr val="D54E12"/>
        </a:accent2>
        <a:accent3>
          <a:srgbClr val="83B819"/>
        </a:accent3>
        <a:accent4>
          <a:srgbClr val="F0B600"/>
        </a:accent4>
        <a:accent5>
          <a:srgbClr val="6A205F"/>
        </a:accent5>
        <a:accent6>
          <a:srgbClr val="EDDBAB"/>
        </a:accent6>
        <a:hlink>
          <a:srgbClr val="583119"/>
        </a:hlink>
        <a:folHlink>
          <a:srgbClr val="9A9A9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PowerPoint_ZHAW_IAM_d</Template>
  <TotalTime>0</TotalTime>
  <Words>40</Words>
  <Application>Microsoft Office PowerPoint</Application>
  <PresentationFormat>Benutzerdefiniert</PresentationFormat>
  <Paragraphs>15</Paragraphs>
  <Slides>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5</vt:i4>
      </vt:variant>
    </vt:vector>
  </HeadingPairs>
  <TitlesOfParts>
    <vt:vector size="8" baseType="lpstr">
      <vt:lpstr>Arial</vt:lpstr>
      <vt:lpstr>PowerPoint_ZHAW_IAM_d</vt:lpstr>
      <vt:lpstr>ZHAW_D_2010</vt:lpstr>
      <vt:lpstr>Evakuierung – Bedrohung</vt:lpstr>
      <vt:lpstr>Es gibt 2 Alarmsignale und 2 Verhaltensweisen</vt:lpstr>
      <vt:lpstr>Evakuierung </vt:lpstr>
      <vt:lpstr>Evakuierung: Sammelplatz</vt:lpstr>
      <vt:lpstr>Bedrohung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IAM  Institut für Angewandte Medienwissenschaft</dc:title>
  <dc:creator>ck</dc:creator>
  <dc:description>Version 1.1 neues Logo, pdf tauglich_x000d_
Version 1.0_x000d_
PowerPoint Präsentationsvorlage gem. Vorgaben aus _x000d_
TP 2 - 21.6.2007_x000d_
Position Logo geändert von Grafiker, Schirift Arial, bold ersetzt durch Arial, fett gesetzt,22.6.2007_x000d_
Darstellung Folienmaster geändert, da als Vorgabe S. 31 gültig 25.6.2007_x000d_
Textfeldplatzhalter angepasst 26.6.2007_x000d_
Logo korrigiert, da a abgeschnitten links 26.6.2007_x000d_
Neue Vorgabe des Grafikers übernommen, Titel der Titelfolie mit Text Departments/institutsangabe erfassen, 2 Masterpaar gelöscht</dc:description>
  <cp:lastModifiedBy> </cp:lastModifiedBy>
  <cp:revision>235</cp:revision>
  <cp:lastPrinted>2011-09-23T16:33:42Z</cp:lastPrinted>
  <dcterms:created xsi:type="dcterms:W3CDTF">2011-07-28T21:25:16Z</dcterms:created>
  <dcterms:modified xsi:type="dcterms:W3CDTF">2016-09-19T06:07:06Z</dcterms:modified>
</cp:coreProperties>
</file>